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87" r:id="rId4"/>
  </p:sldMasterIdLst>
  <p:notesMasterIdLst>
    <p:notesMasterId r:id="rId33"/>
  </p:notesMasterIdLst>
  <p:sldIdLst>
    <p:sldId id="348" r:id="rId5"/>
    <p:sldId id="368" r:id="rId6"/>
    <p:sldId id="266" r:id="rId7"/>
    <p:sldId id="369" r:id="rId8"/>
    <p:sldId id="439" r:id="rId9"/>
    <p:sldId id="404" r:id="rId10"/>
    <p:sldId id="366" r:id="rId11"/>
    <p:sldId id="346" r:id="rId12"/>
    <p:sldId id="259" r:id="rId13"/>
    <p:sldId id="262" r:id="rId14"/>
    <p:sldId id="425" r:id="rId15"/>
    <p:sldId id="438" r:id="rId16"/>
    <p:sldId id="429" r:id="rId17"/>
    <p:sldId id="293" r:id="rId18"/>
    <p:sldId id="296" r:id="rId19"/>
    <p:sldId id="435" r:id="rId20"/>
    <p:sldId id="381" r:id="rId21"/>
    <p:sldId id="382" r:id="rId22"/>
    <p:sldId id="440" r:id="rId23"/>
    <p:sldId id="436" r:id="rId24"/>
    <p:sldId id="437" r:id="rId25"/>
    <p:sldId id="430" r:id="rId26"/>
    <p:sldId id="431" r:id="rId27"/>
    <p:sldId id="432" r:id="rId28"/>
    <p:sldId id="433" r:id="rId29"/>
    <p:sldId id="434" r:id="rId30"/>
    <p:sldId id="386"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439"/>
            <p14:sldId id="404"/>
            <p14:sldId id="366"/>
          </p14:sldIdLst>
        </p14:section>
        <p14:section name="Introduction" id="{F0DE2BC7-061B-2B4D-B4A1-7E163FF8388D}">
          <p14:sldIdLst>
            <p14:sldId id="346"/>
            <p14:sldId id="259"/>
            <p14:sldId id="262"/>
            <p14:sldId id="425"/>
            <p14:sldId id="438"/>
            <p14:sldId id="429"/>
          </p14:sldIdLst>
        </p14:section>
        <p14:section name="Talk Tasks and CfUs" id="{96AC0106-5C9E-EE49-9836-5BA4402876EC}">
          <p14:sldIdLst>
            <p14:sldId id="293"/>
            <p14:sldId id="296"/>
            <p14:sldId id="435"/>
            <p14:sldId id="381"/>
            <p14:sldId id="382"/>
          </p14:sldIdLst>
        </p14:section>
        <p14:section name="Activity section" id="{BD5FF53A-417F-2146-B3D7-E77E57E670DF}">
          <p14:sldIdLst>
            <p14:sldId id="440"/>
            <p14:sldId id="436"/>
            <p14:sldId id="437"/>
            <p14:sldId id="430"/>
            <p14:sldId id="431"/>
            <p14:sldId id="432"/>
            <p14:sldId id="433"/>
            <p14:sldId id="434"/>
            <p14:sldId id="386"/>
            <p14:sldId id="300"/>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077060-88B0-3F42-8D08-61D19BAAAAFF}" v="99" dt="2023-06-28T14:35:19.882"/>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153"/>
    <p:restoredTop sz="71126" autoAdjust="0"/>
  </p:normalViewPr>
  <p:slideViewPr>
    <p:cSldViewPr snapToGrid="0">
      <p:cViewPr varScale="1">
        <p:scale>
          <a:sx n="85" d="100"/>
          <a:sy n="85" d="100"/>
        </p:scale>
        <p:origin x="192"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4D25D8DD-317D-1A48-B88A-B97BB414008C}"/>
    <pc:docChg chg="undo custSel addSld delSld modSld sldOrd modSection">
      <pc:chgData name="Joanna Scouler" userId="da2978bb-3a89-42a2-b6f4-686f2140a0cc" providerId="ADAL" clId="{4D25D8DD-317D-1A48-B88A-B97BB414008C}" dt="2022-10-06T07:44:40.843" v="16840"/>
      <pc:docMkLst>
        <pc:docMk/>
      </pc:docMkLst>
      <pc:sldChg chg="modSp add mod modShow modNotesTx">
        <pc:chgData name="Joanna Scouler" userId="da2978bb-3a89-42a2-b6f4-686f2140a0cc" providerId="ADAL" clId="{4D25D8DD-317D-1A48-B88A-B97BB414008C}" dt="2022-10-04T12:55:01.491" v="4375" actId="729"/>
        <pc:sldMkLst>
          <pc:docMk/>
          <pc:sldMk cId="0" sldId="259"/>
        </pc:sldMkLst>
        <pc:spChg chg="mod">
          <ac:chgData name="Joanna Scouler" userId="da2978bb-3a89-42a2-b6f4-686f2140a0cc" providerId="ADAL" clId="{4D25D8DD-317D-1A48-B88A-B97BB414008C}" dt="2022-10-04T12:49:51.920" v="3748" actId="2711"/>
          <ac:spMkLst>
            <pc:docMk/>
            <pc:sldMk cId="0" sldId="259"/>
            <ac:spMk id="2" creationId="{DAC6D46F-D371-214C-959F-990171285DB9}"/>
          </ac:spMkLst>
        </pc:spChg>
        <pc:spChg chg="mod">
          <ac:chgData name="Joanna Scouler" userId="da2978bb-3a89-42a2-b6f4-686f2140a0cc" providerId="ADAL" clId="{4D25D8DD-317D-1A48-B88A-B97BB414008C}" dt="2022-10-04T12:49:51.920" v="3748" actId="2711"/>
          <ac:spMkLst>
            <pc:docMk/>
            <pc:sldMk cId="0" sldId="259"/>
            <ac:spMk id="4" creationId="{F9D05A67-AEDD-CC4F-9D73-8D48F543E2E8}"/>
          </ac:spMkLst>
        </pc:spChg>
        <pc:spChg chg="mod">
          <ac:chgData name="Joanna Scouler" userId="da2978bb-3a89-42a2-b6f4-686f2140a0cc" providerId="ADAL" clId="{4D25D8DD-317D-1A48-B88A-B97BB414008C}" dt="2022-10-04T12:49:51.920" v="3748" actId="2711"/>
          <ac:spMkLst>
            <pc:docMk/>
            <pc:sldMk cId="0" sldId="259"/>
            <ac:spMk id="10" creationId="{B948EF0E-84A5-C945-8A03-0E22187D3F1F}"/>
          </ac:spMkLst>
        </pc:spChg>
        <pc:spChg chg="mod">
          <ac:chgData name="Joanna Scouler" userId="da2978bb-3a89-42a2-b6f4-686f2140a0cc" providerId="ADAL" clId="{4D25D8DD-317D-1A48-B88A-B97BB414008C}" dt="2022-10-04T12:49:51.920" v="3748" actId="2711"/>
          <ac:spMkLst>
            <pc:docMk/>
            <pc:sldMk cId="0" sldId="259"/>
            <ac:spMk id="150" creationId="{00000000-0000-0000-0000-000000000000}"/>
          </ac:spMkLst>
        </pc:spChg>
        <pc:spChg chg="mod">
          <ac:chgData name="Joanna Scouler" userId="da2978bb-3a89-42a2-b6f4-686f2140a0cc" providerId="ADAL" clId="{4D25D8DD-317D-1A48-B88A-B97BB414008C}" dt="2022-10-04T12:49:51.920" v="3748" actId="2711"/>
          <ac:spMkLst>
            <pc:docMk/>
            <pc:sldMk cId="0" sldId="259"/>
            <ac:spMk id="157" creationId="{00000000-0000-0000-0000-000000000000}"/>
          </ac:spMkLst>
        </pc:spChg>
        <pc:picChg chg="mod">
          <ac:chgData name="Joanna Scouler" userId="da2978bb-3a89-42a2-b6f4-686f2140a0cc" providerId="ADAL" clId="{4D25D8DD-317D-1A48-B88A-B97BB414008C}" dt="2022-10-04T12:49:51.920" v="3748" actId="2711"/>
          <ac:picMkLst>
            <pc:docMk/>
            <pc:sldMk cId="0" sldId="259"/>
            <ac:picMk id="8" creationId="{55652B5E-BE98-944D-8558-4A43CC739130}"/>
          </ac:picMkLst>
        </pc:picChg>
        <pc:picChg chg="mod">
          <ac:chgData name="Joanna Scouler" userId="da2978bb-3a89-42a2-b6f4-686f2140a0cc" providerId="ADAL" clId="{4D25D8DD-317D-1A48-B88A-B97BB414008C}" dt="2022-10-04T12:49:51.920" v="3748" actId="2711"/>
          <ac:picMkLst>
            <pc:docMk/>
            <pc:sldMk cId="0" sldId="259"/>
            <ac:picMk id="1026" creationId="{E2A4B2FA-68DF-8A46-943F-130553B144B9}"/>
          </ac:picMkLst>
        </pc:picChg>
        <pc:picChg chg="mod">
          <ac:chgData name="Joanna Scouler" userId="da2978bb-3a89-42a2-b6f4-686f2140a0cc" providerId="ADAL" clId="{4D25D8DD-317D-1A48-B88A-B97BB414008C}" dt="2022-10-04T12:49:51.920" v="3748" actId="2711"/>
          <ac:picMkLst>
            <pc:docMk/>
            <pc:sldMk cId="0" sldId="259"/>
            <ac:picMk id="1028" creationId="{A00BB8F9-13C8-B942-AD16-70842439E52C}"/>
          </ac:picMkLst>
        </pc:picChg>
        <pc:cxnChg chg="mod">
          <ac:chgData name="Joanna Scouler" userId="da2978bb-3a89-42a2-b6f4-686f2140a0cc" providerId="ADAL" clId="{4D25D8DD-317D-1A48-B88A-B97BB414008C}" dt="2022-10-04T12:49:51.920" v="3748" actId="2711"/>
          <ac:cxnSpMkLst>
            <pc:docMk/>
            <pc:sldMk cId="0" sldId="259"/>
            <ac:cxnSpMk id="6" creationId="{639ACBF9-8B8B-4141-BF1C-3C187C7A2C1F}"/>
          </ac:cxnSpMkLst>
        </pc:cxnChg>
        <pc:cxnChg chg="mod">
          <ac:chgData name="Joanna Scouler" userId="da2978bb-3a89-42a2-b6f4-686f2140a0cc" providerId="ADAL" clId="{4D25D8DD-317D-1A48-B88A-B97BB414008C}" dt="2022-10-04T12:49:51.920" v="3748" actId="2711"/>
          <ac:cxnSpMkLst>
            <pc:docMk/>
            <pc:sldMk cId="0" sldId="259"/>
            <ac:cxnSpMk id="13" creationId="{85C7A66D-797E-E544-8396-61DC53CF0974}"/>
          </ac:cxnSpMkLst>
        </pc:cxnChg>
      </pc:sldChg>
      <pc:sldChg chg="modSp add mod ord modShow">
        <pc:chgData name="Joanna Scouler" userId="da2978bb-3a89-42a2-b6f4-686f2140a0cc" providerId="ADAL" clId="{4D25D8DD-317D-1A48-B88A-B97BB414008C}" dt="2022-10-04T12:50:23.370" v="3833" actId="729"/>
        <pc:sldMkLst>
          <pc:docMk/>
          <pc:sldMk cId="0" sldId="262"/>
        </pc:sldMkLst>
        <pc:spChg chg="mod">
          <ac:chgData name="Joanna Scouler" userId="da2978bb-3a89-42a2-b6f4-686f2140a0cc" providerId="ADAL" clId="{4D25D8DD-317D-1A48-B88A-B97BB414008C}" dt="2022-10-04T12:49:41.214" v="3747" actId="2711"/>
          <ac:spMkLst>
            <pc:docMk/>
            <pc:sldMk cId="0" sldId="262"/>
            <ac:spMk id="9" creationId="{5FD54D9D-555C-FE44-8FE0-B1B35E86CBFD}"/>
          </ac:spMkLst>
        </pc:spChg>
      </pc:sldChg>
      <pc:sldChg chg="addSp delSp modSp mod modNotesTx">
        <pc:chgData name="Joanna Scouler" userId="da2978bb-3a89-42a2-b6f4-686f2140a0cc" providerId="ADAL" clId="{4D25D8DD-317D-1A48-B88A-B97BB414008C}" dt="2022-10-04T12:18:24.281" v="1377" actId="57"/>
        <pc:sldMkLst>
          <pc:docMk/>
          <pc:sldMk cId="3330400795" sldId="266"/>
        </pc:sldMkLst>
        <pc:spChg chg="add mod">
          <ac:chgData name="Joanna Scouler" userId="da2978bb-3a89-42a2-b6f4-686f2140a0cc" providerId="ADAL" clId="{4D25D8DD-317D-1A48-B88A-B97BB414008C}" dt="2022-10-04T12:16:23.896" v="1292" actId="1076"/>
          <ac:spMkLst>
            <pc:docMk/>
            <pc:sldMk cId="3330400795" sldId="266"/>
            <ac:spMk id="3" creationId="{D572F72C-16D6-5A12-9B69-477AABB476E8}"/>
          </ac:spMkLst>
        </pc:spChg>
        <pc:spChg chg="add mod">
          <ac:chgData name="Joanna Scouler" userId="da2978bb-3a89-42a2-b6f4-686f2140a0cc" providerId="ADAL" clId="{4D25D8DD-317D-1A48-B88A-B97BB414008C}" dt="2022-10-04T12:17:16.108" v="1311" actId="14100"/>
          <ac:spMkLst>
            <pc:docMk/>
            <pc:sldMk cId="3330400795" sldId="266"/>
            <ac:spMk id="7" creationId="{3BA8D5DE-2985-8AD7-C844-62B1990AD8D7}"/>
          </ac:spMkLst>
        </pc:spChg>
        <pc:spChg chg="mod">
          <ac:chgData name="Joanna Scouler" userId="da2978bb-3a89-42a2-b6f4-686f2140a0cc" providerId="ADAL" clId="{4D25D8DD-317D-1A48-B88A-B97BB414008C}" dt="2022-10-04T12:16:08.972" v="1290" actId="20577"/>
          <ac:spMkLst>
            <pc:docMk/>
            <pc:sldMk cId="3330400795" sldId="266"/>
            <ac:spMk id="8" creationId="{A3F4895E-1D02-224B-8268-6EB01190633F}"/>
          </ac:spMkLst>
        </pc:spChg>
        <pc:picChg chg="del">
          <ac:chgData name="Joanna Scouler" userId="da2978bb-3a89-42a2-b6f4-686f2140a0cc" providerId="ADAL" clId="{4D25D8DD-317D-1A48-B88A-B97BB414008C}" dt="2022-10-04T12:15:12.830" v="1157" actId="478"/>
          <ac:picMkLst>
            <pc:docMk/>
            <pc:sldMk cId="3330400795" sldId="266"/>
            <ac:picMk id="1026" creationId="{16957029-2489-763B-226C-ABECC76D6503}"/>
          </ac:picMkLst>
        </pc:picChg>
        <pc:cxnChg chg="add mod">
          <ac:chgData name="Joanna Scouler" userId="da2978bb-3a89-42a2-b6f4-686f2140a0cc" providerId="ADAL" clId="{4D25D8DD-317D-1A48-B88A-B97BB414008C}" dt="2022-10-04T12:16:53.722" v="1300" actId="1582"/>
          <ac:cxnSpMkLst>
            <pc:docMk/>
            <pc:sldMk cId="3330400795" sldId="266"/>
            <ac:cxnSpMk id="5" creationId="{0704A6E8-039D-0B9A-51C7-9DBC393F5770}"/>
          </ac:cxnSpMkLst>
        </pc:cxnChg>
      </pc:sldChg>
      <pc:sldChg chg="modSp mod modNotesTx">
        <pc:chgData name="Joanna Scouler" userId="da2978bb-3a89-42a2-b6f4-686f2140a0cc" providerId="ADAL" clId="{4D25D8DD-317D-1A48-B88A-B97BB414008C}" dt="2022-10-04T12:53:16.222" v="4337" actId="313"/>
        <pc:sldMkLst>
          <pc:docMk/>
          <pc:sldMk cId="1704903291" sldId="293"/>
        </pc:sldMkLst>
        <pc:spChg chg="mod">
          <ac:chgData name="Joanna Scouler" userId="da2978bb-3a89-42a2-b6f4-686f2140a0cc" providerId="ADAL" clId="{4D25D8DD-317D-1A48-B88A-B97BB414008C}" dt="2022-10-04T12:51:21.784" v="3931" actId="20577"/>
          <ac:spMkLst>
            <pc:docMk/>
            <pc:sldMk cId="1704903291" sldId="293"/>
            <ac:spMk id="11" creationId="{3DDE3AA7-E690-9543-9B6F-591208B9DFEC}"/>
          </ac:spMkLst>
        </pc:spChg>
        <pc:spChg chg="mod">
          <ac:chgData name="Joanna Scouler" userId="da2978bb-3a89-42a2-b6f4-686f2140a0cc" providerId="ADAL" clId="{4D25D8DD-317D-1A48-B88A-B97BB414008C}" dt="2022-10-04T12:52:02.176" v="4069" actId="1076"/>
          <ac:spMkLst>
            <pc:docMk/>
            <pc:sldMk cId="1704903291" sldId="293"/>
            <ac:spMk id="12" creationId="{92723F2B-1D6F-794B-A7C9-40B038C80BC8}"/>
          </ac:spMkLst>
        </pc:spChg>
        <pc:spChg chg="mod">
          <ac:chgData name="Joanna Scouler" userId="da2978bb-3a89-42a2-b6f4-686f2140a0cc" providerId="ADAL" clId="{4D25D8DD-317D-1A48-B88A-B97BB414008C}" dt="2022-10-04T12:52:09.343" v="4087" actId="20577"/>
          <ac:spMkLst>
            <pc:docMk/>
            <pc:sldMk cId="1704903291" sldId="293"/>
            <ac:spMk id="13" creationId="{700C92A6-1F3E-F94C-BDB3-CBE7649ADBAB}"/>
          </ac:spMkLst>
        </pc:spChg>
        <pc:spChg chg="mod">
          <ac:chgData name="Joanna Scouler" userId="da2978bb-3a89-42a2-b6f4-686f2140a0cc" providerId="ADAL" clId="{4D25D8DD-317D-1A48-B88A-B97BB414008C}" dt="2022-10-04T12:51:47.354" v="4005" actId="1076"/>
          <ac:spMkLst>
            <pc:docMk/>
            <pc:sldMk cId="1704903291" sldId="293"/>
            <ac:spMk id="14" creationId="{FDB9E6EF-D5F8-CD4E-89D9-48518E23E7D1}"/>
          </ac:spMkLst>
        </pc:spChg>
      </pc:sldChg>
      <pc:sldChg chg="addSp delSp modSp mod modNotesTx">
        <pc:chgData name="Joanna Scouler" userId="da2978bb-3a89-42a2-b6f4-686f2140a0cc" providerId="ADAL" clId="{4D25D8DD-317D-1A48-B88A-B97BB414008C}" dt="2022-10-04T14:39:14.981" v="7986" actId="20577"/>
        <pc:sldMkLst>
          <pc:docMk/>
          <pc:sldMk cId="2783608315" sldId="296"/>
        </pc:sldMkLst>
        <pc:spChg chg="mod">
          <ac:chgData name="Joanna Scouler" userId="da2978bb-3a89-42a2-b6f4-686f2140a0cc" providerId="ADAL" clId="{4D25D8DD-317D-1A48-B88A-B97BB414008C}" dt="2022-10-04T14:39:14.981" v="7986" actId="20577"/>
          <ac:spMkLst>
            <pc:docMk/>
            <pc:sldMk cId="2783608315" sldId="296"/>
            <ac:spMk id="2" creationId="{56B3D35E-7B34-F94C-9DD3-77176F7C3EC6}"/>
          </ac:spMkLst>
        </pc:spChg>
        <pc:spChg chg="add mod">
          <ac:chgData name="Joanna Scouler" userId="da2978bb-3a89-42a2-b6f4-686f2140a0cc" providerId="ADAL" clId="{4D25D8DD-317D-1A48-B88A-B97BB414008C}" dt="2022-10-04T14:36:57.752" v="7742" actId="14100"/>
          <ac:spMkLst>
            <pc:docMk/>
            <pc:sldMk cId="2783608315" sldId="296"/>
            <ac:spMk id="5" creationId="{1B3C1F56-854A-AA01-49C0-AA6DBA1ABCF1}"/>
          </ac:spMkLst>
        </pc:spChg>
        <pc:spChg chg="add mod">
          <ac:chgData name="Joanna Scouler" userId="da2978bb-3a89-42a2-b6f4-686f2140a0cc" providerId="ADAL" clId="{4D25D8DD-317D-1A48-B88A-B97BB414008C}" dt="2022-10-04T14:38:19.051" v="7748" actId="1076"/>
          <ac:spMkLst>
            <pc:docMk/>
            <pc:sldMk cId="2783608315" sldId="296"/>
            <ac:spMk id="8" creationId="{FB6BD5B4-6DCC-67FD-9384-FB0AC54499DF}"/>
          </ac:spMkLst>
        </pc:spChg>
        <pc:spChg chg="del">
          <ac:chgData name="Joanna Scouler" userId="da2978bb-3a89-42a2-b6f4-686f2140a0cc" providerId="ADAL" clId="{4D25D8DD-317D-1A48-B88A-B97BB414008C}" dt="2022-10-04T14:33:32.575" v="7407" actId="478"/>
          <ac:spMkLst>
            <pc:docMk/>
            <pc:sldMk cId="2783608315" sldId="296"/>
            <ac:spMk id="20" creationId="{0EF3AD3E-EAE7-3BF6-C90B-4AED36630015}"/>
          </ac:spMkLst>
        </pc:spChg>
        <pc:spChg chg="del">
          <ac:chgData name="Joanna Scouler" userId="da2978bb-3a89-42a2-b6f4-686f2140a0cc" providerId="ADAL" clId="{4D25D8DD-317D-1A48-B88A-B97BB414008C}" dt="2022-10-04T14:33:36.348" v="7411" actId="478"/>
          <ac:spMkLst>
            <pc:docMk/>
            <pc:sldMk cId="2783608315" sldId="296"/>
            <ac:spMk id="21" creationId="{AAA6EC55-1D8C-4876-346B-97F16435D475}"/>
          </ac:spMkLst>
        </pc:spChg>
        <pc:spChg chg="del mod">
          <ac:chgData name="Joanna Scouler" userId="da2978bb-3a89-42a2-b6f4-686f2140a0cc" providerId="ADAL" clId="{4D25D8DD-317D-1A48-B88A-B97BB414008C}" dt="2022-10-04T14:33:35.032" v="7410" actId="478"/>
          <ac:spMkLst>
            <pc:docMk/>
            <pc:sldMk cId="2783608315" sldId="296"/>
            <ac:spMk id="22" creationId="{3DF1B947-B905-1EA5-284C-2996C16005C0}"/>
          </ac:spMkLst>
        </pc:spChg>
        <pc:spChg chg="add mod">
          <ac:chgData name="Joanna Scouler" userId="da2978bb-3a89-42a2-b6f4-686f2140a0cc" providerId="ADAL" clId="{4D25D8DD-317D-1A48-B88A-B97BB414008C}" dt="2022-10-04T14:38:33.723" v="7752" actId="14100"/>
          <ac:spMkLst>
            <pc:docMk/>
            <pc:sldMk cId="2783608315" sldId="296"/>
            <ac:spMk id="23" creationId="{AE335225-FD62-1964-F2D5-FE6E6C4E61A0}"/>
          </ac:spMkLst>
        </pc:spChg>
        <pc:grpChg chg="del">
          <ac:chgData name="Joanna Scouler" userId="da2978bb-3a89-42a2-b6f4-686f2140a0cc" providerId="ADAL" clId="{4D25D8DD-317D-1A48-B88A-B97BB414008C}" dt="2022-10-04T14:33:36.967" v="7412" actId="478"/>
          <ac:grpSpMkLst>
            <pc:docMk/>
            <pc:sldMk cId="2783608315" sldId="296"/>
            <ac:grpSpMk id="3" creationId="{6025CA8A-EBB2-3DD1-F5D5-1AEA2559922C}"/>
          </ac:grpSpMkLst>
        </pc:grpChg>
        <pc:grpChg chg="del">
          <ac:chgData name="Joanna Scouler" userId="da2978bb-3a89-42a2-b6f4-686f2140a0cc" providerId="ADAL" clId="{4D25D8DD-317D-1A48-B88A-B97BB414008C}" dt="2022-10-04T14:33:33.255" v="7408" actId="478"/>
          <ac:grpSpMkLst>
            <pc:docMk/>
            <pc:sldMk cId="2783608315" sldId="296"/>
            <ac:grpSpMk id="13" creationId="{C005CA24-2C66-5C23-2FB8-D5805DC01727}"/>
          </ac:grpSpMkLst>
        </pc:grpChg>
        <pc:picChg chg="del">
          <ac:chgData name="Joanna Scouler" userId="da2978bb-3a89-42a2-b6f4-686f2140a0cc" providerId="ADAL" clId="{4D25D8DD-317D-1A48-B88A-B97BB414008C}" dt="2022-10-04T14:33:37.834" v="7413" actId="478"/>
          <ac:picMkLst>
            <pc:docMk/>
            <pc:sldMk cId="2783608315" sldId="296"/>
            <ac:picMk id="6" creationId="{30B9A406-0688-794A-8B95-89BEA4691DEC}"/>
          </ac:picMkLst>
        </pc:picChg>
      </pc:sldChg>
      <pc:sldChg chg="modSp mod">
        <pc:chgData name="Joanna Scouler" userId="da2978bb-3a89-42a2-b6f4-686f2140a0cc" providerId="ADAL" clId="{4D25D8DD-317D-1A48-B88A-B97BB414008C}" dt="2022-10-04T14:24:55.616" v="7387" actId="20577"/>
        <pc:sldMkLst>
          <pc:docMk/>
          <pc:sldMk cId="3612247813" sldId="300"/>
        </pc:sldMkLst>
        <pc:graphicFrameChg chg="modGraphic">
          <ac:chgData name="Joanna Scouler" userId="da2978bb-3a89-42a2-b6f4-686f2140a0cc" providerId="ADAL" clId="{4D25D8DD-317D-1A48-B88A-B97BB414008C}" dt="2022-10-04T14:24:55.616" v="7387" actId="20577"/>
          <ac:graphicFrameMkLst>
            <pc:docMk/>
            <pc:sldMk cId="3612247813" sldId="300"/>
            <ac:graphicFrameMk id="3" creationId="{2D1EACB4-F44A-B74F-9ED5-BE0F8D4E6DF6}"/>
          </ac:graphicFrameMkLst>
        </pc:graphicFrameChg>
      </pc:sldChg>
      <pc:sldChg chg="del">
        <pc:chgData name="Joanna Scouler" userId="da2978bb-3a89-42a2-b6f4-686f2140a0cc" providerId="ADAL" clId="{4D25D8DD-317D-1A48-B88A-B97BB414008C}" dt="2022-10-04T12:36:42.255" v="3423" actId="2696"/>
        <pc:sldMkLst>
          <pc:docMk/>
          <pc:sldMk cId="2552635373" sldId="301"/>
        </pc:sldMkLst>
      </pc:sldChg>
      <pc:sldChg chg="addSp delSp modSp add mod ord">
        <pc:chgData name="Joanna Scouler" userId="da2978bb-3a89-42a2-b6f4-686f2140a0cc" providerId="ADAL" clId="{4D25D8DD-317D-1A48-B88A-B97BB414008C}" dt="2022-10-04T12:55:20.736" v="4381" actId="2711"/>
        <pc:sldMkLst>
          <pc:docMk/>
          <pc:sldMk cId="3924791193" sldId="346"/>
        </pc:sldMkLst>
        <pc:spChg chg="mod">
          <ac:chgData name="Joanna Scouler" userId="da2978bb-3a89-42a2-b6f4-686f2140a0cc" providerId="ADAL" clId="{4D25D8DD-317D-1A48-B88A-B97BB414008C}" dt="2022-10-04T12:55:20.736" v="4381" actId="2711"/>
          <ac:spMkLst>
            <pc:docMk/>
            <pc:sldMk cId="3924791193" sldId="346"/>
            <ac:spMk id="17" creationId="{251D045F-2B16-0E48-AB1B-D006E280EC34}"/>
          </ac:spMkLst>
        </pc:spChg>
        <pc:spChg chg="mod">
          <ac:chgData name="Joanna Scouler" userId="da2978bb-3a89-42a2-b6f4-686f2140a0cc" providerId="ADAL" clId="{4D25D8DD-317D-1A48-B88A-B97BB414008C}" dt="2022-10-04T12:55:20.736" v="4381" actId="2711"/>
          <ac:spMkLst>
            <pc:docMk/>
            <pc:sldMk cId="3924791193" sldId="346"/>
            <ac:spMk id="19" creationId="{5044E2FA-D81A-9B46-A0CA-21B1F3E9090B}"/>
          </ac:spMkLst>
        </pc:spChg>
        <pc:spChg chg="mod">
          <ac:chgData name="Joanna Scouler" userId="da2978bb-3a89-42a2-b6f4-686f2140a0cc" providerId="ADAL" clId="{4D25D8DD-317D-1A48-B88A-B97BB414008C}" dt="2022-10-04T12:55:20.736" v="4381" actId="2711"/>
          <ac:spMkLst>
            <pc:docMk/>
            <pc:sldMk cId="3924791193" sldId="346"/>
            <ac:spMk id="20" creationId="{E35049E7-526B-1C4D-A6A6-8CCE5B3BCD06}"/>
          </ac:spMkLst>
        </pc:spChg>
        <pc:spChg chg="mod">
          <ac:chgData name="Joanna Scouler" userId="da2978bb-3a89-42a2-b6f4-686f2140a0cc" providerId="ADAL" clId="{4D25D8DD-317D-1A48-B88A-B97BB414008C}" dt="2022-10-04T12:55:20.736" v="4381" actId="2711"/>
          <ac:spMkLst>
            <pc:docMk/>
            <pc:sldMk cId="3924791193" sldId="346"/>
            <ac:spMk id="21" creationId="{45972F47-3FE7-A04A-A089-766B187076A5}"/>
          </ac:spMkLst>
        </pc:spChg>
        <pc:spChg chg="mod">
          <ac:chgData name="Joanna Scouler" userId="da2978bb-3a89-42a2-b6f4-686f2140a0cc" providerId="ADAL" clId="{4D25D8DD-317D-1A48-B88A-B97BB414008C}" dt="2022-10-04T12:55:20.736" v="4381" actId="2711"/>
          <ac:spMkLst>
            <pc:docMk/>
            <pc:sldMk cId="3924791193" sldId="346"/>
            <ac:spMk id="22" creationId="{80CFAA78-B3D0-5F45-818D-F13AE3A6FDB2}"/>
          </ac:spMkLst>
        </pc:spChg>
        <pc:spChg chg="mod">
          <ac:chgData name="Joanna Scouler" userId="da2978bb-3a89-42a2-b6f4-686f2140a0cc" providerId="ADAL" clId="{4D25D8DD-317D-1A48-B88A-B97BB414008C}" dt="2022-10-04T12:55:20.736" v="4381" actId="2711"/>
          <ac:spMkLst>
            <pc:docMk/>
            <pc:sldMk cId="3924791193" sldId="346"/>
            <ac:spMk id="23" creationId="{E0FB335A-AC86-2D4A-B4C3-5EA82830CD83}"/>
          </ac:spMkLst>
        </pc:spChg>
        <pc:spChg chg="mod">
          <ac:chgData name="Joanna Scouler" userId="da2978bb-3a89-42a2-b6f4-686f2140a0cc" providerId="ADAL" clId="{4D25D8DD-317D-1A48-B88A-B97BB414008C}" dt="2022-10-04T12:55:20.736" v="4381" actId="2711"/>
          <ac:spMkLst>
            <pc:docMk/>
            <pc:sldMk cId="3924791193" sldId="346"/>
            <ac:spMk id="24" creationId="{2D45D6EA-DC71-B84D-AE25-958B1A88E756}"/>
          </ac:spMkLst>
        </pc:spChg>
        <pc:spChg chg="mod">
          <ac:chgData name="Joanna Scouler" userId="da2978bb-3a89-42a2-b6f4-686f2140a0cc" providerId="ADAL" clId="{4D25D8DD-317D-1A48-B88A-B97BB414008C}" dt="2022-10-04T12:55:20.736" v="4381" actId="2711"/>
          <ac:spMkLst>
            <pc:docMk/>
            <pc:sldMk cId="3924791193" sldId="346"/>
            <ac:spMk id="25" creationId="{DED1BF91-2165-1C43-B213-B24851CCA444}"/>
          </ac:spMkLst>
        </pc:spChg>
        <pc:spChg chg="mod">
          <ac:chgData name="Joanna Scouler" userId="da2978bb-3a89-42a2-b6f4-686f2140a0cc" providerId="ADAL" clId="{4D25D8DD-317D-1A48-B88A-B97BB414008C}" dt="2022-10-04T12:55:20.736" v="4381" actId="2711"/>
          <ac:spMkLst>
            <pc:docMk/>
            <pc:sldMk cId="3924791193" sldId="346"/>
            <ac:spMk id="26" creationId="{D2BE751C-92E5-004D-AF0A-57DD9B822DA5}"/>
          </ac:spMkLst>
        </pc:spChg>
        <pc:spChg chg="mod">
          <ac:chgData name="Joanna Scouler" userId="da2978bb-3a89-42a2-b6f4-686f2140a0cc" providerId="ADAL" clId="{4D25D8DD-317D-1A48-B88A-B97BB414008C}" dt="2022-10-04T12:55:20.736" v="4381" actId="2711"/>
          <ac:spMkLst>
            <pc:docMk/>
            <pc:sldMk cId="3924791193" sldId="346"/>
            <ac:spMk id="27" creationId="{A6C2F9B3-74F4-8441-AB31-934218BA1EC2}"/>
          </ac:spMkLst>
        </pc:spChg>
        <pc:spChg chg="mod">
          <ac:chgData name="Joanna Scouler" userId="da2978bb-3a89-42a2-b6f4-686f2140a0cc" providerId="ADAL" clId="{4D25D8DD-317D-1A48-B88A-B97BB414008C}" dt="2022-10-04T12:55:20.736" v="4381" actId="2711"/>
          <ac:spMkLst>
            <pc:docMk/>
            <pc:sldMk cId="3924791193" sldId="346"/>
            <ac:spMk id="28" creationId="{B3E0E498-9F89-024B-9F2B-92E4F0502C58}"/>
          </ac:spMkLst>
        </pc:spChg>
        <pc:spChg chg="mod">
          <ac:chgData name="Joanna Scouler" userId="da2978bb-3a89-42a2-b6f4-686f2140a0cc" providerId="ADAL" clId="{4D25D8DD-317D-1A48-B88A-B97BB414008C}" dt="2022-10-04T12:55:20.736" v="4381" actId="2711"/>
          <ac:spMkLst>
            <pc:docMk/>
            <pc:sldMk cId="3924791193" sldId="346"/>
            <ac:spMk id="29" creationId="{00B97CED-7DA3-0A40-A493-6345F9AA306C}"/>
          </ac:spMkLst>
        </pc:spChg>
        <pc:spChg chg="mod">
          <ac:chgData name="Joanna Scouler" userId="da2978bb-3a89-42a2-b6f4-686f2140a0cc" providerId="ADAL" clId="{4D25D8DD-317D-1A48-B88A-B97BB414008C}" dt="2022-10-04T12:55:20.736" v="4381" actId="2711"/>
          <ac:spMkLst>
            <pc:docMk/>
            <pc:sldMk cId="3924791193" sldId="346"/>
            <ac:spMk id="31" creationId="{DC64FE74-5360-F54F-ADA6-1794A34B10D5}"/>
          </ac:spMkLst>
        </pc:spChg>
        <pc:picChg chg="add mod">
          <ac:chgData name="Joanna Scouler" userId="da2978bb-3a89-42a2-b6f4-686f2140a0cc" providerId="ADAL" clId="{4D25D8DD-317D-1A48-B88A-B97BB414008C}" dt="2022-10-04T12:55:15.652" v="4380" actId="1076"/>
          <ac:picMkLst>
            <pc:docMk/>
            <pc:sldMk cId="3924791193" sldId="346"/>
            <ac:picMk id="2" creationId="{8D656C38-0B2E-6467-D753-B0C54CF1BF45}"/>
          </ac:picMkLst>
        </pc:picChg>
        <pc:picChg chg="del">
          <ac:chgData name="Joanna Scouler" userId="da2978bb-3a89-42a2-b6f4-686f2140a0cc" providerId="ADAL" clId="{4D25D8DD-317D-1A48-B88A-B97BB414008C}" dt="2022-10-04T12:55:10.979" v="4378" actId="478"/>
          <ac:picMkLst>
            <pc:docMk/>
            <pc:sldMk cId="3924791193" sldId="346"/>
            <ac:picMk id="18" creationId="{9346D4FE-16A7-C144-94AC-736782B23199}"/>
          </ac:picMkLst>
        </pc:picChg>
      </pc:sldChg>
      <pc:sldChg chg="modSp mod modNotesTx">
        <pc:chgData name="Joanna Scouler" userId="da2978bb-3a89-42a2-b6f4-686f2140a0cc" providerId="ADAL" clId="{4D25D8DD-317D-1A48-B88A-B97BB414008C}" dt="2022-10-04T12:36:35.932" v="3422" actId="20577"/>
        <pc:sldMkLst>
          <pc:docMk/>
          <pc:sldMk cId="2739972932" sldId="364"/>
        </pc:sldMkLst>
        <pc:spChg chg="mod">
          <ac:chgData name="Joanna Scouler" userId="da2978bb-3a89-42a2-b6f4-686f2140a0cc" providerId="ADAL" clId="{4D25D8DD-317D-1A48-B88A-B97BB414008C}" dt="2022-10-04T12:32:30.117" v="2846" actId="20577"/>
          <ac:spMkLst>
            <pc:docMk/>
            <pc:sldMk cId="2739972932" sldId="364"/>
            <ac:spMk id="2" creationId="{21F6D3BF-8D78-3D41-8D2E-5FED3055FC80}"/>
          </ac:spMkLst>
        </pc:spChg>
        <pc:spChg chg="mod">
          <ac:chgData name="Joanna Scouler" userId="da2978bb-3a89-42a2-b6f4-686f2140a0cc" providerId="ADAL" clId="{4D25D8DD-317D-1A48-B88A-B97BB414008C}" dt="2022-10-04T12:32:46.830" v="2870" actId="20577"/>
          <ac:spMkLst>
            <pc:docMk/>
            <pc:sldMk cId="2739972932" sldId="364"/>
            <ac:spMk id="3" creationId="{8676A10C-2676-7549-90A1-140565D5F092}"/>
          </ac:spMkLst>
        </pc:spChg>
        <pc:spChg chg="mod">
          <ac:chgData name="Joanna Scouler" userId="da2978bb-3a89-42a2-b6f4-686f2140a0cc" providerId="ADAL" clId="{4D25D8DD-317D-1A48-B88A-B97BB414008C}" dt="2022-10-04T12:32:41.098" v="2852" actId="113"/>
          <ac:spMkLst>
            <pc:docMk/>
            <pc:sldMk cId="2739972932" sldId="364"/>
            <ac:spMk id="10" creationId="{29E40D1C-44AF-48D3-B0D3-718E1D46F2EB}"/>
          </ac:spMkLst>
        </pc:spChg>
      </pc:sldChg>
      <pc:sldChg chg="addSp delSp modSp mod modNotesTx">
        <pc:chgData name="Joanna Scouler" userId="da2978bb-3a89-42a2-b6f4-686f2140a0cc" providerId="ADAL" clId="{4D25D8DD-317D-1A48-B88A-B97BB414008C}" dt="2022-10-04T12:39:30.182" v="3707"/>
        <pc:sldMkLst>
          <pc:docMk/>
          <pc:sldMk cId="1085327490" sldId="366"/>
        </pc:sldMkLst>
        <pc:picChg chg="del">
          <ac:chgData name="Joanna Scouler" userId="da2978bb-3a89-42a2-b6f4-686f2140a0cc" providerId="ADAL" clId="{4D25D8DD-317D-1A48-B88A-B97BB414008C}" dt="2022-10-04T12:38:51.886" v="3698" actId="478"/>
          <ac:picMkLst>
            <pc:docMk/>
            <pc:sldMk cId="1085327490" sldId="366"/>
            <ac:picMk id="4" creationId="{B6A64BAE-A255-57D6-5C3E-C7A16C76C8EB}"/>
          </ac:picMkLst>
        </pc:picChg>
        <pc:picChg chg="add mod">
          <ac:chgData name="Joanna Scouler" userId="da2978bb-3a89-42a2-b6f4-686f2140a0cc" providerId="ADAL" clId="{4D25D8DD-317D-1A48-B88A-B97BB414008C}" dt="2022-10-04T12:39:20.748" v="3705" actId="14100"/>
          <ac:picMkLst>
            <pc:docMk/>
            <pc:sldMk cId="1085327490" sldId="366"/>
            <ac:picMk id="5" creationId="{CF4A264A-07DE-4EE9-21D5-27D4A6381621}"/>
          </ac:picMkLst>
        </pc:picChg>
      </pc:sldChg>
      <pc:sldChg chg="modSp mod modNotesTx">
        <pc:chgData name="Joanna Scouler" userId="da2978bb-3a89-42a2-b6f4-686f2140a0cc" providerId="ADAL" clId="{4D25D8DD-317D-1A48-B88A-B97BB414008C}" dt="2022-10-04T12:14:55.878" v="1117" actId="20577"/>
        <pc:sldMkLst>
          <pc:docMk/>
          <pc:sldMk cId="2998874489" sldId="368"/>
        </pc:sldMkLst>
        <pc:spChg chg="mod">
          <ac:chgData name="Joanna Scouler" userId="da2978bb-3a89-42a2-b6f4-686f2140a0cc" providerId="ADAL" clId="{4D25D8DD-317D-1A48-B88A-B97BB414008C}" dt="2022-10-04T12:07:11.552" v="620" actId="20577"/>
          <ac:spMkLst>
            <pc:docMk/>
            <pc:sldMk cId="2998874489" sldId="368"/>
            <ac:spMk id="8" creationId="{A3F4895E-1D02-224B-8268-6EB01190633F}"/>
          </ac:spMkLst>
        </pc:spChg>
        <pc:spChg chg="mod">
          <ac:chgData name="Joanna Scouler" userId="da2978bb-3a89-42a2-b6f4-686f2140a0cc" providerId="ADAL" clId="{4D25D8DD-317D-1A48-B88A-B97BB414008C}" dt="2022-10-04T11:55:10.432" v="162" actId="14100"/>
          <ac:spMkLst>
            <pc:docMk/>
            <pc:sldMk cId="2998874489" sldId="368"/>
            <ac:spMk id="9" creationId="{4654A9D9-6C37-6043-966A-926AD886CE54}"/>
          </ac:spMkLst>
        </pc:spChg>
        <pc:spChg chg="mod">
          <ac:chgData name="Joanna Scouler" userId="da2978bb-3a89-42a2-b6f4-686f2140a0cc" providerId="ADAL" clId="{4D25D8DD-317D-1A48-B88A-B97BB414008C}" dt="2022-10-04T11:55:28.705" v="239" actId="2711"/>
          <ac:spMkLst>
            <pc:docMk/>
            <pc:sldMk cId="2998874489" sldId="368"/>
            <ac:spMk id="10" creationId="{7007BDE7-78B3-F74C-9793-1F982B884727}"/>
          </ac:spMkLst>
        </pc:spChg>
        <pc:spChg chg="mod">
          <ac:chgData name="Joanna Scouler" userId="da2978bb-3a89-42a2-b6f4-686f2140a0cc" providerId="ADAL" clId="{4D25D8DD-317D-1A48-B88A-B97BB414008C}" dt="2022-10-04T12:06:28.291" v="483" actId="20577"/>
          <ac:spMkLst>
            <pc:docMk/>
            <pc:sldMk cId="2998874489" sldId="368"/>
            <ac:spMk id="11" creationId="{F230D780-A99A-B54A-8195-1ED9B4CEFD7D}"/>
          </ac:spMkLst>
        </pc:spChg>
        <pc:spChg chg="mod">
          <ac:chgData name="Joanna Scouler" userId="da2978bb-3a89-42a2-b6f4-686f2140a0cc" providerId="ADAL" clId="{4D25D8DD-317D-1A48-B88A-B97BB414008C}" dt="2022-10-04T12:06:57.580" v="537" actId="20577"/>
          <ac:spMkLst>
            <pc:docMk/>
            <pc:sldMk cId="2998874489" sldId="368"/>
            <ac:spMk id="12" creationId="{C57369B5-7BE9-B34A-AE7A-6E61CE89FF40}"/>
          </ac:spMkLst>
        </pc:spChg>
        <pc:spChg chg="mod">
          <ac:chgData name="Joanna Scouler" userId="da2978bb-3a89-42a2-b6f4-686f2140a0cc" providerId="ADAL" clId="{4D25D8DD-317D-1A48-B88A-B97BB414008C}" dt="2022-10-04T12:13:28.518" v="711" actId="20577"/>
          <ac:spMkLst>
            <pc:docMk/>
            <pc:sldMk cId="2998874489" sldId="368"/>
            <ac:spMk id="13" creationId="{8763EA1F-D884-B946-9EA6-0EF7183610B9}"/>
          </ac:spMkLst>
        </pc:spChg>
      </pc:sldChg>
      <pc:sldChg chg="addSp delSp modSp mod">
        <pc:chgData name="Joanna Scouler" userId="da2978bb-3a89-42a2-b6f4-686f2140a0cc" providerId="ADAL" clId="{4D25D8DD-317D-1A48-B88A-B97BB414008C}" dt="2022-10-04T12:32:26.769" v="2844"/>
        <pc:sldMkLst>
          <pc:docMk/>
          <pc:sldMk cId="3117368702" sldId="369"/>
        </pc:sldMkLst>
        <pc:spChg chg="add del mod">
          <ac:chgData name="Joanna Scouler" userId="da2978bb-3a89-42a2-b6f4-686f2140a0cc" providerId="ADAL" clId="{4D25D8DD-317D-1A48-B88A-B97BB414008C}" dt="2022-10-04T12:32:26.769" v="2844"/>
          <ac:spMkLst>
            <pc:docMk/>
            <pc:sldMk cId="3117368702" sldId="369"/>
            <ac:spMk id="3" creationId="{8C929293-07FE-BF1B-E149-B94847358249}"/>
          </ac:spMkLst>
        </pc:spChg>
        <pc:spChg chg="mod">
          <ac:chgData name="Joanna Scouler" userId="da2978bb-3a89-42a2-b6f4-686f2140a0cc" providerId="ADAL" clId="{4D25D8DD-317D-1A48-B88A-B97BB414008C}" dt="2022-10-04T12:32:23.892" v="2842" actId="20577"/>
          <ac:spMkLst>
            <pc:docMk/>
            <pc:sldMk cId="3117368702" sldId="369"/>
            <ac:spMk id="8" creationId="{A3F4895E-1D02-224B-8268-6EB01190633F}"/>
          </ac:spMkLst>
        </pc:spChg>
      </pc:sldChg>
      <pc:sldChg chg="modSp mod">
        <pc:chgData name="Joanna Scouler" userId="da2978bb-3a89-42a2-b6f4-686f2140a0cc" providerId="ADAL" clId="{4D25D8DD-317D-1A48-B88A-B97BB414008C}" dt="2022-10-04T14:40:46.965" v="8334" actId="20577"/>
        <pc:sldMkLst>
          <pc:docMk/>
          <pc:sldMk cId="353383840" sldId="381"/>
        </pc:sldMkLst>
        <pc:spChg chg="mod">
          <ac:chgData name="Joanna Scouler" userId="da2978bb-3a89-42a2-b6f4-686f2140a0cc" providerId="ADAL" clId="{4D25D8DD-317D-1A48-B88A-B97BB414008C}" dt="2022-10-04T14:40:46.965" v="8334" actId="20577"/>
          <ac:spMkLst>
            <pc:docMk/>
            <pc:sldMk cId="353383840" sldId="381"/>
            <ac:spMk id="6" creationId="{03D33695-F3E3-458D-8D7E-F377F44F408A}"/>
          </ac:spMkLst>
        </pc:spChg>
      </pc:sldChg>
      <pc:sldChg chg="modSp modAnim">
        <pc:chgData name="Joanna Scouler" userId="da2978bb-3a89-42a2-b6f4-686f2140a0cc" providerId="ADAL" clId="{4D25D8DD-317D-1A48-B88A-B97BB414008C}" dt="2022-10-04T14:42:28.220" v="8630" actId="20577"/>
        <pc:sldMkLst>
          <pc:docMk/>
          <pc:sldMk cId="928410927" sldId="382"/>
        </pc:sldMkLst>
        <pc:spChg chg="mod">
          <ac:chgData name="Joanna Scouler" userId="da2978bb-3a89-42a2-b6f4-686f2140a0cc" providerId="ADAL" clId="{4D25D8DD-317D-1A48-B88A-B97BB414008C}" dt="2022-10-04T14:42:28.220" v="8630" actId="20577"/>
          <ac:spMkLst>
            <pc:docMk/>
            <pc:sldMk cId="928410927" sldId="382"/>
            <ac:spMk id="6" creationId="{03D33695-F3E3-458D-8D7E-F377F44F408A}"/>
          </ac:spMkLst>
        </pc:spChg>
      </pc:sldChg>
      <pc:sldChg chg="modSp mod modNotesTx">
        <pc:chgData name="Joanna Scouler" userId="da2978bb-3a89-42a2-b6f4-686f2140a0cc" providerId="ADAL" clId="{4D25D8DD-317D-1A48-B88A-B97BB414008C}" dt="2022-10-04T14:24:50.535" v="7385" actId="20577"/>
        <pc:sldMkLst>
          <pc:docMk/>
          <pc:sldMk cId="1224344724" sldId="386"/>
        </pc:sldMkLst>
        <pc:spChg chg="mod">
          <ac:chgData name="Joanna Scouler" userId="da2978bb-3a89-42a2-b6f4-686f2140a0cc" providerId="ADAL" clId="{4D25D8DD-317D-1A48-B88A-B97BB414008C}" dt="2022-10-04T14:18:44.463" v="6134" actId="20577"/>
          <ac:spMkLst>
            <pc:docMk/>
            <pc:sldMk cId="1224344724" sldId="386"/>
            <ac:spMk id="3" creationId="{BE4F3523-268C-D64A-BE91-11249F4811AA}"/>
          </ac:spMkLst>
        </pc:spChg>
        <pc:spChg chg="mod">
          <ac:chgData name="Joanna Scouler" userId="da2978bb-3a89-42a2-b6f4-686f2140a0cc" providerId="ADAL" clId="{4D25D8DD-317D-1A48-B88A-B97BB414008C}" dt="2022-10-04T14:19:23.726" v="6296" actId="14100"/>
          <ac:spMkLst>
            <pc:docMk/>
            <pc:sldMk cId="1224344724" sldId="386"/>
            <ac:spMk id="4" creationId="{49D9FD6F-2370-714D-B4BC-9DA02B16D063}"/>
          </ac:spMkLst>
        </pc:spChg>
        <pc:spChg chg="mod">
          <ac:chgData name="Joanna Scouler" userId="da2978bb-3a89-42a2-b6f4-686f2140a0cc" providerId="ADAL" clId="{4D25D8DD-317D-1A48-B88A-B97BB414008C}" dt="2022-10-04T14:20:38.334" v="6453" actId="1076"/>
          <ac:spMkLst>
            <pc:docMk/>
            <pc:sldMk cId="1224344724" sldId="386"/>
            <ac:spMk id="5" creationId="{FA56AB9A-831D-8048-BB27-E49EAE012180}"/>
          </ac:spMkLst>
        </pc:spChg>
        <pc:spChg chg="mod">
          <ac:chgData name="Joanna Scouler" userId="da2978bb-3a89-42a2-b6f4-686f2140a0cc" providerId="ADAL" clId="{4D25D8DD-317D-1A48-B88A-B97BB414008C}" dt="2022-10-04T14:18:48.484" v="6135" actId="1076"/>
          <ac:spMkLst>
            <pc:docMk/>
            <pc:sldMk cId="1224344724" sldId="386"/>
            <ac:spMk id="6" creationId="{414A8B36-6BDF-BE4B-8892-9B947E7C3878}"/>
          </ac:spMkLst>
        </pc:spChg>
        <pc:spChg chg="mod">
          <ac:chgData name="Joanna Scouler" userId="da2978bb-3a89-42a2-b6f4-686f2140a0cc" providerId="ADAL" clId="{4D25D8DD-317D-1A48-B88A-B97BB414008C}" dt="2022-10-04T14:20:49.361" v="6454" actId="1076"/>
          <ac:spMkLst>
            <pc:docMk/>
            <pc:sldMk cId="1224344724" sldId="386"/>
            <ac:spMk id="7" creationId="{35D929A0-231D-1240-9D4E-D34941075FB6}"/>
          </ac:spMkLst>
        </pc:spChg>
        <pc:spChg chg="mod">
          <ac:chgData name="Joanna Scouler" userId="da2978bb-3a89-42a2-b6f4-686f2140a0cc" providerId="ADAL" clId="{4D25D8DD-317D-1A48-B88A-B97BB414008C}" dt="2022-10-04T14:23:21.505" v="7102" actId="1076"/>
          <ac:spMkLst>
            <pc:docMk/>
            <pc:sldMk cId="1224344724" sldId="386"/>
            <ac:spMk id="8" creationId="{2D665B36-599A-0A4B-82CC-E13599829A11}"/>
          </ac:spMkLst>
        </pc:spChg>
      </pc:sldChg>
      <pc:sldChg chg="delSp modSp mod">
        <pc:chgData name="Joanna Scouler" userId="da2978bb-3a89-42a2-b6f4-686f2140a0cc" providerId="ADAL" clId="{4D25D8DD-317D-1A48-B88A-B97BB414008C}" dt="2022-10-04T12:38:48.398" v="3697" actId="14100"/>
        <pc:sldMkLst>
          <pc:docMk/>
          <pc:sldMk cId="2938187483" sldId="404"/>
        </pc:sldMkLst>
        <pc:spChg chg="mod">
          <ac:chgData name="Joanna Scouler" userId="da2978bb-3a89-42a2-b6f4-686f2140a0cc" providerId="ADAL" clId="{4D25D8DD-317D-1A48-B88A-B97BB414008C}" dt="2022-10-04T12:38:29.817" v="3654" actId="20577"/>
          <ac:spMkLst>
            <pc:docMk/>
            <pc:sldMk cId="2938187483" sldId="404"/>
            <ac:spMk id="2" creationId="{96837B8B-15FA-A840-8DD6-642FF112F3B0}"/>
          </ac:spMkLst>
        </pc:spChg>
        <pc:spChg chg="del">
          <ac:chgData name="Joanna Scouler" userId="da2978bb-3a89-42a2-b6f4-686f2140a0cc" providerId="ADAL" clId="{4D25D8DD-317D-1A48-B88A-B97BB414008C}" dt="2022-10-04T12:38:40.823" v="3683" actId="478"/>
          <ac:spMkLst>
            <pc:docMk/>
            <pc:sldMk cId="2938187483" sldId="404"/>
            <ac:spMk id="11" creationId="{FFAEEB1E-E086-BF7F-A4B3-D81BA1465E48}"/>
          </ac:spMkLst>
        </pc:spChg>
        <pc:spChg chg="mod">
          <ac:chgData name="Joanna Scouler" userId="da2978bb-3a89-42a2-b6f4-686f2140a0cc" providerId="ADAL" clId="{4D25D8DD-317D-1A48-B88A-B97BB414008C}" dt="2022-10-04T12:38:42.642" v="3684" actId="14100"/>
          <ac:spMkLst>
            <pc:docMk/>
            <pc:sldMk cId="2938187483" sldId="404"/>
            <ac:spMk id="12" creationId="{92890C56-BD33-667F-14BF-75E8FF5E775A}"/>
          </ac:spMkLst>
        </pc:spChg>
        <pc:spChg chg="mod">
          <ac:chgData name="Joanna Scouler" userId="da2978bb-3a89-42a2-b6f4-686f2140a0cc" providerId="ADAL" clId="{4D25D8DD-317D-1A48-B88A-B97BB414008C}" dt="2022-10-04T12:38:48.398" v="3697" actId="14100"/>
          <ac:spMkLst>
            <pc:docMk/>
            <pc:sldMk cId="2938187483" sldId="404"/>
            <ac:spMk id="13" creationId="{F0253797-E421-207C-FF2C-E9F9A5DFC735}"/>
          </ac:spMkLst>
        </pc:spChg>
        <pc:spChg chg="mod">
          <ac:chgData name="Joanna Scouler" userId="da2978bb-3a89-42a2-b6f4-686f2140a0cc" providerId="ADAL" clId="{4D25D8DD-317D-1A48-B88A-B97BB414008C}" dt="2022-10-04T12:38:33.335" v="3664" actId="20577"/>
          <ac:spMkLst>
            <pc:docMk/>
            <pc:sldMk cId="2938187483" sldId="404"/>
            <ac:spMk id="15" creationId="{3743B4BE-5CB7-F14B-9620-8B20D1CED962}"/>
          </ac:spMkLst>
        </pc:spChg>
        <pc:spChg chg="mod">
          <ac:chgData name="Joanna Scouler" userId="da2978bb-3a89-42a2-b6f4-686f2140a0cc" providerId="ADAL" clId="{4D25D8DD-317D-1A48-B88A-B97BB414008C}" dt="2022-10-04T12:38:36.617" v="3668" actId="20577"/>
          <ac:spMkLst>
            <pc:docMk/>
            <pc:sldMk cId="2938187483" sldId="404"/>
            <ac:spMk id="18" creationId="{20360A43-E9BF-D209-66E4-0B949C031D77}"/>
          </ac:spMkLst>
        </pc:spChg>
      </pc:sldChg>
      <pc:sldChg chg="addSp delSp modSp mod ord modAnim modNotesTx">
        <pc:chgData name="Joanna Scouler" userId="da2978bb-3a89-42a2-b6f4-686f2140a0cc" providerId="ADAL" clId="{4D25D8DD-317D-1A48-B88A-B97BB414008C}" dt="2022-10-04T15:38:04.575" v="13356"/>
        <pc:sldMkLst>
          <pc:docMk/>
          <pc:sldMk cId="2173221006" sldId="425"/>
        </pc:sldMkLst>
        <pc:spChg chg="mod">
          <ac:chgData name="Joanna Scouler" userId="da2978bb-3a89-42a2-b6f4-686f2140a0cc" providerId="ADAL" clId="{4D25D8DD-317D-1A48-B88A-B97BB414008C}" dt="2022-10-04T12:50:48.827" v="3845" actId="2711"/>
          <ac:spMkLst>
            <pc:docMk/>
            <pc:sldMk cId="2173221006" sldId="425"/>
            <ac:spMk id="2" creationId="{9FA750DA-0D1D-DB98-A843-E2BCF7058E28}"/>
          </ac:spMkLst>
        </pc:spChg>
        <pc:spChg chg="add mod">
          <ac:chgData name="Joanna Scouler" userId="da2978bb-3a89-42a2-b6f4-686f2140a0cc" providerId="ADAL" clId="{4D25D8DD-317D-1A48-B88A-B97BB414008C}" dt="2022-10-04T15:38:01.913" v="13355" actId="20577"/>
          <ac:spMkLst>
            <pc:docMk/>
            <pc:sldMk cId="2173221006" sldId="425"/>
            <ac:spMk id="3" creationId="{3174A72A-CDEE-EEE4-49BE-4D9E128C3BC2}"/>
          </ac:spMkLst>
        </pc:spChg>
        <pc:spChg chg="add del mod">
          <ac:chgData name="Joanna Scouler" userId="da2978bb-3a89-42a2-b6f4-686f2140a0cc" providerId="ADAL" clId="{4D25D8DD-317D-1A48-B88A-B97BB414008C}" dt="2022-10-04T15:34:57.862" v="12922" actId="478"/>
          <ac:spMkLst>
            <pc:docMk/>
            <pc:sldMk cId="2173221006" sldId="425"/>
            <ac:spMk id="4" creationId="{6B2F7065-6337-F6EC-7BEF-5C70491A4F42}"/>
          </ac:spMkLst>
        </pc:spChg>
        <pc:spChg chg="add mod">
          <ac:chgData name="Joanna Scouler" userId="da2978bb-3a89-42a2-b6f4-686f2140a0cc" providerId="ADAL" clId="{4D25D8DD-317D-1A48-B88A-B97BB414008C}" dt="2022-10-04T15:35:34.512" v="13007" actId="113"/>
          <ac:spMkLst>
            <pc:docMk/>
            <pc:sldMk cId="2173221006" sldId="425"/>
            <ac:spMk id="6" creationId="{2079DD5B-FF71-439A-14EB-3895508EDF8B}"/>
          </ac:spMkLst>
        </pc:spChg>
        <pc:spChg chg="add mod">
          <ac:chgData name="Joanna Scouler" userId="da2978bb-3a89-42a2-b6f4-686f2140a0cc" providerId="ADAL" clId="{4D25D8DD-317D-1A48-B88A-B97BB414008C}" dt="2022-10-04T15:35:29.932" v="13005" actId="20577"/>
          <ac:spMkLst>
            <pc:docMk/>
            <pc:sldMk cId="2173221006" sldId="425"/>
            <ac:spMk id="7" creationId="{8C160444-BC06-1139-15EA-8697DB6A3129}"/>
          </ac:spMkLst>
        </pc:spChg>
        <pc:spChg chg="add mod">
          <ac:chgData name="Joanna Scouler" userId="da2978bb-3a89-42a2-b6f4-686f2140a0cc" providerId="ADAL" clId="{4D25D8DD-317D-1A48-B88A-B97BB414008C}" dt="2022-10-04T15:36:15.497" v="13167" actId="113"/>
          <ac:spMkLst>
            <pc:docMk/>
            <pc:sldMk cId="2173221006" sldId="425"/>
            <ac:spMk id="8" creationId="{CBB8D3A7-45E0-C6A6-850E-66E000DB9597}"/>
          </ac:spMkLst>
        </pc:spChg>
        <pc:spChg chg="add mod">
          <ac:chgData name="Joanna Scouler" userId="da2978bb-3a89-42a2-b6f4-686f2140a0cc" providerId="ADAL" clId="{4D25D8DD-317D-1A48-B88A-B97BB414008C}" dt="2022-10-04T15:36:36.007" v="13250" actId="20577"/>
          <ac:spMkLst>
            <pc:docMk/>
            <pc:sldMk cId="2173221006" sldId="425"/>
            <ac:spMk id="9" creationId="{8202D9EA-E948-C718-3507-7B6AA1D67B85}"/>
          </ac:spMkLst>
        </pc:spChg>
        <pc:spChg chg="add mod">
          <ac:chgData name="Joanna Scouler" userId="da2978bb-3a89-42a2-b6f4-686f2140a0cc" providerId="ADAL" clId="{4D25D8DD-317D-1A48-B88A-B97BB414008C}" dt="2022-10-04T15:36:49.445" v="13282" actId="20577"/>
          <ac:spMkLst>
            <pc:docMk/>
            <pc:sldMk cId="2173221006" sldId="425"/>
            <ac:spMk id="10" creationId="{A93F3797-5337-EDE6-8A46-894B677E43B7}"/>
          </ac:spMkLst>
        </pc:spChg>
        <pc:spChg chg="add mod">
          <ac:chgData name="Joanna Scouler" userId="da2978bb-3a89-42a2-b6f4-686f2140a0cc" providerId="ADAL" clId="{4D25D8DD-317D-1A48-B88A-B97BB414008C}" dt="2022-10-04T15:37:14.362" v="13309" actId="114"/>
          <ac:spMkLst>
            <pc:docMk/>
            <pc:sldMk cId="2173221006" sldId="425"/>
            <ac:spMk id="11" creationId="{CD8324BF-638D-8973-1B67-4522D837EF18}"/>
          </ac:spMkLst>
        </pc:spChg>
        <pc:cxnChg chg="add mod">
          <ac:chgData name="Joanna Scouler" userId="da2978bb-3a89-42a2-b6f4-686f2140a0cc" providerId="ADAL" clId="{4D25D8DD-317D-1A48-B88A-B97BB414008C}" dt="2022-10-04T15:34:13.599" v="12864"/>
          <ac:cxnSpMkLst>
            <pc:docMk/>
            <pc:sldMk cId="2173221006" sldId="425"/>
            <ac:cxnSpMk id="5" creationId="{F093EC0C-A20E-7C83-E95E-D81B4E12B5E3}"/>
          </ac:cxnSpMkLst>
        </pc:cxnChg>
      </pc:sldChg>
      <pc:sldChg chg="addSp modSp del mod">
        <pc:chgData name="Joanna Scouler" userId="da2978bb-3a89-42a2-b6f4-686f2140a0cc" providerId="ADAL" clId="{4D25D8DD-317D-1A48-B88A-B97BB414008C}" dt="2022-10-04T15:30:47.985" v="12302" actId="2696"/>
        <pc:sldMkLst>
          <pc:docMk/>
          <pc:sldMk cId="555920421" sldId="426"/>
        </pc:sldMkLst>
        <pc:spChg chg="add mod">
          <ac:chgData name="Joanna Scouler" userId="da2978bb-3a89-42a2-b6f4-686f2140a0cc" providerId="ADAL" clId="{4D25D8DD-317D-1A48-B88A-B97BB414008C}" dt="2022-10-04T14:32:37.715" v="7406" actId="20577"/>
          <ac:spMkLst>
            <pc:docMk/>
            <pc:sldMk cId="555920421" sldId="426"/>
            <ac:spMk id="2" creationId="{1CD8C052-3B43-0174-A507-1F6F52B4276B}"/>
          </ac:spMkLst>
        </pc:spChg>
        <pc:spChg chg="add mod">
          <ac:chgData name="Joanna Scouler" userId="da2978bb-3a89-42a2-b6f4-686f2140a0cc" providerId="ADAL" clId="{4D25D8DD-317D-1A48-B88A-B97BB414008C}" dt="2022-10-04T12:25:00.233" v="1644" actId="20577"/>
          <ac:spMkLst>
            <pc:docMk/>
            <pc:sldMk cId="555920421" sldId="426"/>
            <ac:spMk id="3" creationId="{8271D4DD-2449-B41A-6066-0FA7595E9C82}"/>
          </ac:spMkLst>
        </pc:spChg>
        <pc:spChg chg="add mod">
          <ac:chgData name="Joanna Scouler" userId="da2978bb-3a89-42a2-b6f4-686f2140a0cc" providerId="ADAL" clId="{4D25D8DD-317D-1A48-B88A-B97BB414008C}" dt="2022-10-04T13:49:42.659" v="4567" actId="14100"/>
          <ac:spMkLst>
            <pc:docMk/>
            <pc:sldMk cId="555920421" sldId="426"/>
            <ac:spMk id="5" creationId="{6FAAE20D-E6F0-92F9-1D4F-4F6A3703DB5A}"/>
          </ac:spMkLst>
        </pc:spChg>
      </pc:sldChg>
      <pc:sldChg chg="addSp modSp del mod">
        <pc:chgData name="Joanna Scouler" userId="da2978bb-3a89-42a2-b6f4-686f2140a0cc" providerId="ADAL" clId="{4D25D8DD-317D-1A48-B88A-B97BB414008C}" dt="2022-10-04T14:42:34.218" v="8631" actId="2696"/>
        <pc:sldMkLst>
          <pc:docMk/>
          <pc:sldMk cId="2157535071" sldId="427"/>
        </pc:sldMkLst>
        <pc:spChg chg="add mod">
          <ac:chgData name="Joanna Scouler" userId="da2978bb-3a89-42a2-b6f4-686f2140a0cc" providerId="ADAL" clId="{4D25D8DD-317D-1A48-B88A-B97BB414008C}" dt="2022-10-04T12:20:35.967" v="1479" actId="20577"/>
          <ac:spMkLst>
            <pc:docMk/>
            <pc:sldMk cId="2157535071" sldId="427"/>
            <ac:spMk id="2" creationId="{5114BCE7-2B5E-A7B0-D947-6131BC15BDF2}"/>
          </ac:spMkLst>
        </pc:spChg>
      </pc:sldChg>
      <pc:sldChg chg="addSp delSp modSp new del mod">
        <pc:chgData name="Joanna Scouler" userId="da2978bb-3a89-42a2-b6f4-686f2140a0cc" providerId="ADAL" clId="{4D25D8DD-317D-1A48-B88A-B97BB414008C}" dt="2022-10-04T15:34:16.358" v="12865" actId="2696"/>
        <pc:sldMkLst>
          <pc:docMk/>
          <pc:sldMk cId="2520837768" sldId="428"/>
        </pc:sldMkLst>
        <pc:spChg chg="mod">
          <ac:chgData name="Joanna Scouler" userId="da2978bb-3a89-42a2-b6f4-686f2140a0cc" providerId="ADAL" clId="{4D25D8DD-317D-1A48-B88A-B97BB414008C}" dt="2022-10-04T12:51:01.687" v="3863" actId="2711"/>
          <ac:spMkLst>
            <pc:docMk/>
            <pc:sldMk cId="2520837768" sldId="428"/>
            <ac:spMk id="2" creationId="{26ECEF18-DD9D-CA8C-00F7-685C8B51A418}"/>
          </ac:spMkLst>
        </pc:spChg>
        <pc:picChg chg="add del mod">
          <ac:chgData name="Joanna Scouler" userId="da2978bb-3a89-42a2-b6f4-686f2140a0cc" providerId="ADAL" clId="{4D25D8DD-317D-1A48-B88A-B97BB414008C}" dt="2022-10-04T14:56:35.715" v="9662"/>
          <ac:picMkLst>
            <pc:docMk/>
            <pc:sldMk cId="2520837768" sldId="428"/>
            <ac:picMk id="3" creationId="{21EE36D5-5ADF-AC3F-315C-96B535771CC0}"/>
          </ac:picMkLst>
        </pc:picChg>
      </pc:sldChg>
      <pc:sldChg chg="addSp delSp modSp new mod delAnim modAnim modNotesTx">
        <pc:chgData name="Joanna Scouler" userId="da2978bb-3a89-42a2-b6f4-686f2140a0cc" providerId="ADAL" clId="{4D25D8DD-317D-1A48-B88A-B97BB414008C}" dt="2022-10-06T07:44:40.843" v="16840"/>
        <pc:sldMkLst>
          <pc:docMk/>
          <pc:sldMk cId="1867559500" sldId="429"/>
        </pc:sldMkLst>
        <pc:spChg chg="mod">
          <ac:chgData name="Joanna Scouler" userId="da2978bb-3a89-42a2-b6f4-686f2140a0cc" providerId="ADAL" clId="{4D25D8DD-317D-1A48-B88A-B97BB414008C}" dt="2022-10-04T12:53:51.934" v="4374" actId="2711"/>
          <ac:spMkLst>
            <pc:docMk/>
            <pc:sldMk cId="1867559500" sldId="429"/>
            <ac:spMk id="2" creationId="{CE7A9E21-BD97-3583-A60E-B7B120893747}"/>
          </ac:spMkLst>
        </pc:spChg>
        <pc:spChg chg="add del mod">
          <ac:chgData name="Joanna Scouler" userId="da2978bb-3a89-42a2-b6f4-686f2140a0cc" providerId="ADAL" clId="{4D25D8DD-317D-1A48-B88A-B97BB414008C}" dt="2022-10-04T15:34:21.589" v="12867" actId="478"/>
          <ac:spMkLst>
            <pc:docMk/>
            <pc:sldMk cId="1867559500" sldId="429"/>
            <ac:spMk id="3" creationId="{90E0D5BE-01E1-A638-0290-32423FA7FE55}"/>
          </ac:spMkLst>
        </pc:spChg>
        <pc:spChg chg="add del mod">
          <ac:chgData name="Joanna Scouler" userId="da2978bb-3a89-42a2-b6f4-686f2140a0cc" providerId="ADAL" clId="{4D25D8DD-317D-1A48-B88A-B97BB414008C}" dt="2022-10-06T07:12:40.753" v="13550" actId="478"/>
          <ac:spMkLst>
            <pc:docMk/>
            <pc:sldMk cId="1867559500" sldId="429"/>
            <ac:spMk id="3" creationId="{A435E978-6B52-AD2D-DC7F-32A8797F3018}"/>
          </ac:spMkLst>
        </pc:spChg>
        <pc:spChg chg="add del mod">
          <ac:chgData name="Joanna Scouler" userId="da2978bb-3a89-42a2-b6f4-686f2140a0cc" providerId="ADAL" clId="{4D25D8DD-317D-1A48-B88A-B97BB414008C}" dt="2022-10-04T15:34:20.210" v="12866" actId="478"/>
          <ac:spMkLst>
            <pc:docMk/>
            <pc:sldMk cId="1867559500" sldId="429"/>
            <ac:spMk id="4" creationId="{0EDC6A88-2739-D5FA-6B86-F63AFD4977A1}"/>
          </ac:spMkLst>
        </pc:spChg>
        <pc:spChg chg="add mod">
          <ac:chgData name="Joanna Scouler" userId="da2978bb-3a89-42a2-b6f4-686f2140a0cc" providerId="ADAL" clId="{4D25D8DD-317D-1A48-B88A-B97BB414008C}" dt="2022-10-06T07:41:17.113" v="16533" actId="14100"/>
          <ac:spMkLst>
            <pc:docMk/>
            <pc:sldMk cId="1867559500" sldId="429"/>
            <ac:spMk id="4" creationId="{BCEEDBFE-6C98-E46E-3AA7-E4A3D899ECD4}"/>
          </ac:spMkLst>
        </pc:spChg>
        <pc:spChg chg="mod">
          <ac:chgData name="Joanna Scouler" userId="da2978bb-3a89-42a2-b6f4-686f2140a0cc" providerId="ADAL" clId="{4D25D8DD-317D-1A48-B88A-B97BB414008C}" dt="2022-10-06T07:12:51.755" v="13552"/>
          <ac:spMkLst>
            <pc:docMk/>
            <pc:sldMk cId="1867559500" sldId="429"/>
            <ac:spMk id="6" creationId="{6B0DDE01-07B1-2BEC-92A7-D72E8FFBFB79}"/>
          </ac:spMkLst>
        </pc:spChg>
        <pc:spChg chg="mod">
          <ac:chgData name="Joanna Scouler" userId="da2978bb-3a89-42a2-b6f4-686f2140a0cc" providerId="ADAL" clId="{4D25D8DD-317D-1A48-B88A-B97BB414008C}" dt="2022-10-06T07:12:51.755" v="13552"/>
          <ac:spMkLst>
            <pc:docMk/>
            <pc:sldMk cId="1867559500" sldId="429"/>
            <ac:spMk id="8" creationId="{26702834-E9CE-01B8-69A1-77E916BC0E76}"/>
          </ac:spMkLst>
        </pc:spChg>
        <pc:spChg chg="add del mod">
          <ac:chgData name="Joanna Scouler" userId="da2978bb-3a89-42a2-b6f4-686f2140a0cc" providerId="ADAL" clId="{4D25D8DD-317D-1A48-B88A-B97BB414008C}" dt="2022-10-04T15:34:21.589" v="12867" actId="478"/>
          <ac:spMkLst>
            <pc:docMk/>
            <pc:sldMk cId="1867559500" sldId="429"/>
            <ac:spMk id="8" creationId="{B765E87F-B04C-7FC7-B084-8A7DE3216A14}"/>
          </ac:spMkLst>
        </pc:spChg>
        <pc:spChg chg="mod">
          <ac:chgData name="Joanna Scouler" userId="da2978bb-3a89-42a2-b6f4-686f2140a0cc" providerId="ADAL" clId="{4D25D8DD-317D-1A48-B88A-B97BB414008C}" dt="2022-10-06T07:12:51.755" v="13552"/>
          <ac:spMkLst>
            <pc:docMk/>
            <pc:sldMk cId="1867559500" sldId="429"/>
            <ac:spMk id="9" creationId="{B5EE39B9-412B-306F-DD8B-8FE1287DC6D1}"/>
          </ac:spMkLst>
        </pc:spChg>
        <pc:spChg chg="add del mod">
          <ac:chgData name="Joanna Scouler" userId="da2978bb-3a89-42a2-b6f4-686f2140a0cc" providerId="ADAL" clId="{4D25D8DD-317D-1A48-B88A-B97BB414008C}" dt="2022-10-04T15:34:21.589" v="12867" actId="478"/>
          <ac:spMkLst>
            <pc:docMk/>
            <pc:sldMk cId="1867559500" sldId="429"/>
            <ac:spMk id="9" creationId="{D001BC41-B4D1-E57E-0940-32E882402714}"/>
          </ac:spMkLst>
        </pc:spChg>
        <pc:spChg chg="mod">
          <ac:chgData name="Joanna Scouler" userId="da2978bb-3a89-42a2-b6f4-686f2140a0cc" providerId="ADAL" clId="{4D25D8DD-317D-1A48-B88A-B97BB414008C}" dt="2022-10-06T07:12:51.755" v="13552"/>
          <ac:spMkLst>
            <pc:docMk/>
            <pc:sldMk cId="1867559500" sldId="429"/>
            <ac:spMk id="10" creationId="{736DD087-D128-E530-901D-C36769D7243F}"/>
          </ac:spMkLst>
        </pc:spChg>
        <pc:spChg chg="mod">
          <ac:chgData name="Joanna Scouler" userId="da2978bb-3a89-42a2-b6f4-686f2140a0cc" providerId="ADAL" clId="{4D25D8DD-317D-1A48-B88A-B97BB414008C}" dt="2022-10-06T07:12:51.755" v="13552"/>
          <ac:spMkLst>
            <pc:docMk/>
            <pc:sldMk cId="1867559500" sldId="429"/>
            <ac:spMk id="11" creationId="{9AFEA442-4A3C-3452-8376-5B1EC8E1E5C4}"/>
          </ac:spMkLst>
        </pc:spChg>
        <pc:spChg chg="mod">
          <ac:chgData name="Joanna Scouler" userId="da2978bb-3a89-42a2-b6f4-686f2140a0cc" providerId="ADAL" clId="{4D25D8DD-317D-1A48-B88A-B97BB414008C}" dt="2022-10-06T07:12:51.755" v="13552"/>
          <ac:spMkLst>
            <pc:docMk/>
            <pc:sldMk cId="1867559500" sldId="429"/>
            <ac:spMk id="12" creationId="{81AEE0F5-1EF2-BCD9-4EA2-B94D8A54ED0C}"/>
          </ac:spMkLst>
        </pc:spChg>
        <pc:spChg chg="add del mod">
          <ac:chgData name="Joanna Scouler" userId="da2978bb-3a89-42a2-b6f4-686f2140a0cc" providerId="ADAL" clId="{4D25D8DD-317D-1A48-B88A-B97BB414008C}" dt="2022-10-04T15:34:21.589" v="12867" actId="478"/>
          <ac:spMkLst>
            <pc:docMk/>
            <pc:sldMk cId="1867559500" sldId="429"/>
            <ac:spMk id="12" creationId="{B4040F01-450B-F659-DA6C-2BFD88EE4D23}"/>
          </ac:spMkLst>
        </pc:spChg>
        <pc:spChg chg="mod">
          <ac:chgData name="Joanna Scouler" userId="da2978bb-3a89-42a2-b6f4-686f2140a0cc" providerId="ADAL" clId="{4D25D8DD-317D-1A48-B88A-B97BB414008C}" dt="2022-10-06T07:12:51.755" v="13552"/>
          <ac:spMkLst>
            <pc:docMk/>
            <pc:sldMk cId="1867559500" sldId="429"/>
            <ac:spMk id="13" creationId="{4B2EF8FB-C61E-39F3-B480-7BDD1AB825F8}"/>
          </ac:spMkLst>
        </pc:spChg>
        <pc:spChg chg="mod">
          <ac:chgData name="Joanna Scouler" userId="da2978bb-3a89-42a2-b6f4-686f2140a0cc" providerId="ADAL" clId="{4D25D8DD-317D-1A48-B88A-B97BB414008C}" dt="2022-10-06T07:12:51.755" v="13552"/>
          <ac:spMkLst>
            <pc:docMk/>
            <pc:sldMk cId="1867559500" sldId="429"/>
            <ac:spMk id="14" creationId="{21937A23-898D-4A8B-8450-2C61C48EEF1C}"/>
          </ac:spMkLst>
        </pc:spChg>
        <pc:spChg chg="mod">
          <ac:chgData name="Joanna Scouler" userId="da2978bb-3a89-42a2-b6f4-686f2140a0cc" providerId="ADAL" clId="{4D25D8DD-317D-1A48-B88A-B97BB414008C}" dt="2022-10-06T07:12:51.755" v="13552"/>
          <ac:spMkLst>
            <pc:docMk/>
            <pc:sldMk cId="1867559500" sldId="429"/>
            <ac:spMk id="15" creationId="{66F7F608-D309-2413-59A4-8A3B5BB18A85}"/>
          </ac:spMkLst>
        </pc:spChg>
        <pc:spChg chg="mod">
          <ac:chgData name="Joanna Scouler" userId="da2978bb-3a89-42a2-b6f4-686f2140a0cc" providerId="ADAL" clId="{4D25D8DD-317D-1A48-B88A-B97BB414008C}" dt="2022-10-06T07:12:51.755" v="13552"/>
          <ac:spMkLst>
            <pc:docMk/>
            <pc:sldMk cId="1867559500" sldId="429"/>
            <ac:spMk id="16" creationId="{B7F05B79-D1FC-0945-F7B9-458195A48663}"/>
          </ac:spMkLst>
        </pc:spChg>
        <pc:spChg chg="mod">
          <ac:chgData name="Joanna Scouler" userId="da2978bb-3a89-42a2-b6f4-686f2140a0cc" providerId="ADAL" clId="{4D25D8DD-317D-1A48-B88A-B97BB414008C}" dt="2022-10-06T07:12:51.755" v="13552"/>
          <ac:spMkLst>
            <pc:docMk/>
            <pc:sldMk cId="1867559500" sldId="429"/>
            <ac:spMk id="17" creationId="{FD561A57-1613-FF80-B490-6F72D185BE2B}"/>
          </ac:spMkLst>
        </pc:spChg>
        <pc:spChg chg="mod">
          <ac:chgData name="Joanna Scouler" userId="da2978bb-3a89-42a2-b6f4-686f2140a0cc" providerId="ADAL" clId="{4D25D8DD-317D-1A48-B88A-B97BB414008C}" dt="2022-10-06T07:12:51.755" v="13552"/>
          <ac:spMkLst>
            <pc:docMk/>
            <pc:sldMk cId="1867559500" sldId="429"/>
            <ac:spMk id="18" creationId="{BEC8BC91-D6A1-3B3F-BBA9-F99BBE6944AB}"/>
          </ac:spMkLst>
        </pc:spChg>
        <pc:spChg chg="mod">
          <ac:chgData name="Joanna Scouler" userId="da2978bb-3a89-42a2-b6f4-686f2140a0cc" providerId="ADAL" clId="{4D25D8DD-317D-1A48-B88A-B97BB414008C}" dt="2022-10-06T07:12:51.755" v="13552"/>
          <ac:spMkLst>
            <pc:docMk/>
            <pc:sldMk cId="1867559500" sldId="429"/>
            <ac:spMk id="20" creationId="{C9685E9C-E895-4C50-B8EB-33098B785838}"/>
          </ac:spMkLst>
        </pc:spChg>
        <pc:spChg chg="mod">
          <ac:chgData name="Joanna Scouler" userId="da2978bb-3a89-42a2-b6f4-686f2140a0cc" providerId="ADAL" clId="{4D25D8DD-317D-1A48-B88A-B97BB414008C}" dt="2022-10-06T07:12:51.755" v="13552"/>
          <ac:spMkLst>
            <pc:docMk/>
            <pc:sldMk cId="1867559500" sldId="429"/>
            <ac:spMk id="21" creationId="{DE004A0D-28ED-DA81-96FB-D481A93F5D76}"/>
          </ac:spMkLst>
        </pc:spChg>
        <pc:spChg chg="mod">
          <ac:chgData name="Joanna Scouler" userId="da2978bb-3a89-42a2-b6f4-686f2140a0cc" providerId="ADAL" clId="{4D25D8DD-317D-1A48-B88A-B97BB414008C}" dt="2022-10-06T07:13:11.331" v="13555"/>
          <ac:spMkLst>
            <pc:docMk/>
            <pc:sldMk cId="1867559500" sldId="429"/>
            <ac:spMk id="23" creationId="{F68761F4-BB46-4E67-148F-AE8235205F72}"/>
          </ac:spMkLst>
        </pc:spChg>
        <pc:spChg chg="mod">
          <ac:chgData name="Joanna Scouler" userId="da2978bb-3a89-42a2-b6f4-686f2140a0cc" providerId="ADAL" clId="{4D25D8DD-317D-1A48-B88A-B97BB414008C}" dt="2022-10-06T07:13:11.331" v="13555"/>
          <ac:spMkLst>
            <pc:docMk/>
            <pc:sldMk cId="1867559500" sldId="429"/>
            <ac:spMk id="25" creationId="{97CC2AFA-6CE4-C796-0AB6-0A93503283BD}"/>
          </ac:spMkLst>
        </pc:spChg>
        <pc:spChg chg="mod">
          <ac:chgData name="Joanna Scouler" userId="da2978bb-3a89-42a2-b6f4-686f2140a0cc" providerId="ADAL" clId="{4D25D8DD-317D-1A48-B88A-B97BB414008C}" dt="2022-10-06T07:13:11.331" v="13555"/>
          <ac:spMkLst>
            <pc:docMk/>
            <pc:sldMk cId="1867559500" sldId="429"/>
            <ac:spMk id="26" creationId="{F1AB321E-48B2-1F05-947A-7B9B1F22CC0B}"/>
          </ac:spMkLst>
        </pc:spChg>
        <pc:spChg chg="mod">
          <ac:chgData name="Joanna Scouler" userId="da2978bb-3a89-42a2-b6f4-686f2140a0cc" providerId="ADAL" clId="{4D25D8DD-317D-1A48-B88A-B97BB414008C}" dt="2022-10-06T07:13:11.331" v="13555"/>
          <ac:spMkLst>
            <pc:docMk/>
            <pc:sldMk cId="1867559500" sldId="429"/>
            <ac:spMk id="27" creationId="{0EF0F300-0625-CFBF-8DEA-0E6C16B78AD3}"/>
          </ac:spMkLst>
        </pc:spChg>
        <pc:spChg chg="mod">
          <ac:chgData name="Joanna Scouler" userId="da2978bb-3a89-42a2-b6f4-686f2140a0cc" providerId="ADAL" clId="{4D25D8DD-317D-1A48-B88A-B97BB414008C}" dt="2022-10-06T07:13:11.331" v="13555"/>
          <ac:spMkLst>
            <pc:docMk/>
            <pc:sldMk cId="1867559500" sldId="429"/>
            <ac:spMk id="28" creationId="{E8833618-5295-CD93-293A-7D3991571499}"/>
          </ac:spMkLst>
        </pc:spChg>
        <pc:spChg chg="mod">
          <ac:chgData name="Joanna Scouler" userId="da2978bb-3a89-42a2-b6f4-686f2140a0cc" providerId="ADAL" clId="{4D25D8DD-317D-1A48-B88A-B97BB414008C}" dt="2022-10-06T07:13:11.331" v="13555"/>
          <ac:spMkLst>
            <pc:docMk/>
            <pc:sldMk cId="1867559500" sldId="429"/>
            <ac:spMk id="29" creationId="{B0A6E71B-2B23-6FF0-E04D-010234678911}"/>
          </ac:spMkLst>
        </pc:spChg>
        <pc:spChg chg="mod">
          <ac:chgData name="Joanna Scouler" userId="da2978bb-3a89-42a2-b6f4-686f2140a0cc" providerId="ADAL" clId="{4D25D8DD-317D-1A48-B88A-B97BB414008C}" dt="2022-10-06T07:13:11.331" v="13555"/>
          <ac:spMkLst>
            <pc:docMk/>
            <pc:sldMk cId="1867559500" sldId="429"/>
            <ac:spMk id="30" creationId="{5B46958D-B736-1674-BBDF-85EBDE174B1F}"/>
          </ac:spMkLst>
        </pc:spChg>
        <pc:spChg chg="mod">
          <ac:chgData name="Joanna Scouler" userId="da2978bb-3a89-42a2-b6f4-686f2140a0cc" providerId="ADAL" clId="{4D25D8DD-317D-1A48-B88A-B97BB414008C}" dt="2022-10-06T07:13:11.331" v="13555"/>
          <ac:spMkLst>
            <pc:docMk/>
            <pc:sldMk cId="1867559500" sldId="429"/>
            <ac:spMk id="31" creationId="{B8851ABD-34BC-8B60-72B8-989FE8915EF3}"/>
          </ac:spMkLst>
        </pc:spChg>
        <pc:spChg chg="mod">
          <ac:chgData name="Joanna Scouler" userId="da2978bb-3a89-42a2-b6f4-686f2140a0cc" providerId="ADAL" clId="{4D25D8DD-317D-1A48-B88A-B97BB414008C}" dt="2022-10-06T07:13:11.331" v="13555"/>
          <ac:spMkLst>
            <pc:docMk/>
            <pc:sldMk cId="1867559500" sldId="429"/>
            <ac:spMk id="32" creationId="{5E34A57D-8DBB-8209-ED50-F85718556C7B}"/>
          </ac:spMkLst>
        </pc:spChg>
        <pc:spChg chg="mod">
          <ac:chgData name="Joanna Scouler" userId="da2978bb-3a89-42a2-b6f4-686f2140a0cc" providerId="ADAL" clId="{4D25D8DD-317D-1A48-B88A-B97BB414008C}" dt="2022-10-06T07:13:11.331" v="13555"/>
          <ac:spMkLst>
            <pc:docMk/>
            <pc:sldMk cId="1867559500" sldId="429"/>
            <ac:spMk id="33" creationId="{AEB00A18-3583-276F-B688-E8A68EFC49CB}"/>
          </ac:spMkLst>
        </pc:spChg>
        <pc:spChg chg="mod">
          <ac:chgData name="Joanna Scouler" userId="da2978bb-3a89-42a2-b6f4-686f2140a0cc" providerId="ADAL" clId="{4D25D8DD-317D-1A48-B88A-B97BB414008C}" dt="2022-10-06T07:13:11.331" v="13555"/>
          <ac:spMkLst>
            <pc:docMk/>
            <pc:sldMk cId="1867559500" sldId="429"/>
            <ac:spMk id="34" creationId="{137B3496-508C-CBFD-5153-41A0B1B9FCD1}"/>
          </ac:spMkLst>
        </pc:spChg>
        <pc:spChg chg="mod">
          <ac:chgData name="Joanna Scouler" userId="da2978bb-3a89-42a2-b6f4-686f2140a0cc" providerId="ADAL" clId="{4D25D8DD-317D-1A48-B88A-B97BB414008C}" dt="2022-10-06T07:13:11.331" v="13555"/>
          <ac:spMkLst>
            <pc:docMk/>
            <pc:sldMk cId="1867559500" sldId="429"/>
            <ac:spMk id="35" creationId="{14483566-1D56-3E9B-DEE2-87CFC2BBCFC2}"/>
          </ac:spMkLst>
        </pc:spChg>
        <pc:spChg chg="mod">
          <ac:chgData name="Joanna Scouler" userId="da2978bb-3a89-42a2-b6f4-686f2140a0cc" providerId="ADAL" clId="{4D25D8DD-317D-1A48-B88A-B97BB414008C}" dt="2022-10-06T07:13:11.331" v="13555"/>
          <ac:spMkLst>
            <pc:docMk/>
            <pc:sldMk cId="1867559500" sldId="429"/>
            <ac:spMk id="36" creationId="{32110370-FC9F-D9B4-0ED8-79B88FD54B5B}"/>
          </ac:spMkLst>
        </pc:spChg>
        <pc:spChg chg="mod">
          <ac:chgData name="Joanna Scouler" userId="da2978bb-3a89-42a2-b6f4-686f2140a0cc" providerId="ADAL" clId="{4D25D8DD-317D-1A48-B88A-B97BB414008C}" dt="2022-10-06T07:13:11.331" v="13555"/>
          <ac:spMkLst>
            <pc:docMk/>
            <pc:sldMk cId="1867559500" sldId="429"/>
            <ac:spMk id="37" creationId="{1C21F523-4662-CBDA-AA09-E3D47F3B8162}"/>
          </ac:spMkLst>
        </pc:spChg>
        <pc:spChg chg="add mod">
          <ac:chgData name="Joanna Scouler" userId="da2978bb-3a89-42a2-b6f4-686f2140a0cc" providerId="ADAL" clId="{4D25D8DD-317D-1A48-B88A-B97BB414008C}" dt="2022-10-06T07:13:14.593" v="13556" actId="1076"/>
          <ac:spMkLst>
            <pc:docMk/>
            <pc:sldMk cId="1867559500" sldId="429"/>
            <ac:spMk id="38" creationId="{40D21156-12B6-A4E4-2E0F-95069C9C6BED}"/>
          </ac:spMkLst>
        </pc:spChg>
        <pc:spChg chg="add mod">
          <ac:chgData name="Joanna Scouler" userId="da2978bb-3a89-42a2-b6f4-686f2140a0cc" providerId="ADAL" clId="{4D25D8DD-317D-1A48-B88A-B97BB414008C}" dt="2022-10-06T07:13:14.593" v="13556" actId="1076"/>
          <ac:spMkLst>
            <pc:docMk/>
            <pc:sldMk cId="1867559500" sldId="429"/>
            <ac:spMk id="39" creationId="{F37DCDF9-676B-101D-B4A9-9FCC250E250E}"/>
          </ac:spMkLst>
        </pc:spChg>
        <pc:spChg chg="add mod">
          <ac:chgData name="Joanna Scouler" userId="da2978bb-3a89-42a2-b6f4-686f2140a0cc" providerId="ADAL" clId="{4D25D8DD-317D-1A48-B88A-B97BB414008C}" dt="2022-10-06T07:13:14.593" v="13556" actId="1076"/>
          <ac:spMkLst>
            <pc:docMk/>
            <pc:sldMk cId="1867559500" sldId="429"/>
            <ac:spMk id="40" creationId="{E9150AEB-1954-9E84-65C2-932174143E20}"/>
          </ac:spMkLst>
        </pc:spChg>
        <pc:spChg chg="add mod">
          <ac:chgData name="Joanna Scouler" userId="da2978bb-3a89-42a2-b6f4-686f2140a0cc" providerId="ADAL" clId="{4D25D8DD-317D-1A48-B88A-B97BB414008C}" dt="2022-10-06T07:13:14.593" v="13556" actId="1076"/>
          <ac:spMkLst>
            <pc:docMk/>
            <pc:sldMk cId="1867559500" sldId="429"/>
            <ac:spMk id="41" creationId="{50061417-4AF8-AB8D-E7A2-72659F3B712B}"/>
          </ac:spMkLst>
        </pc:spChg>
        <pc:spChg chg="add mod">
          <ac:chgData name="Joanna Scouler" userId="da2978bb-3a89-42a2-b6f4-686f2140a0cc" providerId="ADAL" clId="{4D25D8DD-317D-1A48-B88A-B97BB414008C}" dt="2022-10-06T07:13:14.593" v="13556" actId="1076"/>
          <ac:spMkLst>
            <pc:docMk/>
            <pc:sldMk cId="1867559500" sldId="429"/>
            <ac:spMk id="42" creationId="{7B79BE31-9238-1FBD-B27D-FC06D71734A9}"/>
          </ac:spMkLst>
        </pc:spChg>
        <pc:spChg chg="add mod">
          <ac:chgData name="Joanna Scouler" userId="da2978bb-3a89-42a2-b6f4-686f2140a0cc" providerId="ADAL" clId="{4D25D8DD-317D-1A48-B88A-B97BB414008C}" dt="2022-10-06T07:13:14.593" v="13556" actId="1076"/>
          <ac:spMkLst>
            <pc:docMk/>
            <pc:sldMk cId="1867559500" sldId="429"/>
            <ac:spMk id="43" creationId="{0AFFF1F4-1D59-4B33-8A1A-F04CB2671BA5}"/>
          </ac:spMkLst>
        </pc:spChg>
        <pc:spChg chg="add mod">
          <ac:chgData name="Joanna Scouler" userId="da2978bb-3a89-42a2-b6f4-686f2140a0cc" providerId="ADAL" clId="{4D25D8DD-317D-1A48-B88A-B97BB414008C}" dt="2022-10-06T07:13:14.593" v="13556" actId="1076"/>
          <ac:spMkLst>
            <pc:docMk/>
            <pc:sldMk cId="1867559500" sldId="429"/>
            <ac:spMk id="44" creationId="{A6FD3BAC-F9A3-C984-C178-5F5F4169B2B0}"/>
          </ac:spMkLst>
        </pc:spChg>
        <pc:spChg chg="add mod">
          <ac:chgData name="Joanna Scouler" userId="da2978bb-3a89-42a2-b6f4-686f2140a0cc" providerId="ADAL" clId="{4D25D8DD-317D-1A48-B88A-B97BB414008C}" dt="2022-10-06T07:41:15.019" v="16532" actId="14100"/>
          <ac:spMkLst>
            <pc:docMk/>
            <pc:sldMk cId="1867559500" sldId="429"/>
            <ac:spMk id="46" creationId="{D225A5B9-588B-6DAF-60E0-303990921C63}"/>
          </ac:spMkLst>
        </pc:spChg>
        <pc:spChg chg="add mod">
          <ac:chgData name="Joanna Scouler" userId="da2978bb-3a89-42a2-b6f4-686f2140a0cc" providerId="ADAL" clId="{4D25D8DD-317D-1A48-B88A-B97BB414008C}" dt="2022-10-06T07:41:52.249" v="16558" actId="14100"/>
          <ac:spMkLst>
            <pc:docMk/>
            <pc:sldMk cId="1867559500" sldId="429"/>
            <ac:spMk id="49" creationId="{FAA319E4-79D6-948E-2BF0-0B4F00518C3D}"/>
          </ac:spMkLst>
        </pc:spChg>
        <pc:spChg chg="add mod">
          <ac:chgData name="Joanna Scouler" userId="da2978bb-3a89-42a2-b6f4-686f2140a0cc" providerId="ADAL" clId="{4D25D8DD-317D-1A48-B88A-B97BB414008C}" dt="2022-10-06T07:42:10.808" v="16576" actId="20577"/>
          <ac:spMkLst>
            <pc:docMk/>
            <pc:sldMk cId="1867559500" sldId="429"/>
            <ac:spMk id="51" creationId="{769E2AE0-222B-5DC8-D1AF-D29DDCD9688C}"/>
          </ac:spMkLst>
        </pc:spChg>
        <pc:spChg chg="add mod">
          <ac:chgData name="Joanna Scouler" userId="da2978bb-3a89-42a2-b6f4-686f2140a0cc" providerId="ADAL" clId="{4D25D8DD-317D-1A48-B88A-B97BB414008C}" dt="2022-10-06T07:42:35.330" v="16606" actId="1076"/>
          <ac:spMkLst>
            <pc:docMk/>
            <pc:sldMk cId="1867559500" sldId="429"/>
            <ac:spMk id="52" creationId="{DA3B8F26-170B-80FE-07DC-51347C8B133B}"/>
          </ac:spMkLst>
        </pc:spChg>
        <pc:spChg chg="add mod">
          <ac:chgData name="Joanna Scouler" userId="da2978bb-3a89-42a2-b6f4-686f2140a0cc" providerId="ADAL" clId="{4D25D8DD-317D-1A48-B88A-B97BB414008C}" dt="2022-10-06T07:42:54.387" v="16653" actId="1076"/>
          <ac:spMkLst>
            <pc:docMk/>
            <pc:sldMk cId="1867559500" sldId="429"/>
            <ac:spMk id="53" creationId="{9709A20E-05B8-13FF-93ED-5D7D49644438}"/>
          </ac:spMkLst>
        </pc:spChg>
        <pc:spChg chg="add mod">
          <ac:chgData name="Joanna Scouler" userId="da2978bb-3a89-42a2-b6f4-686f2140a0cc" providerId="ADAL" clId="{4D25D8DD-317D-1A48-B88A-B97BB414008C}" dt="2022-10-06T07:43:27.978" v="16708" actId="1076"/>
          <ac:spMkLst>
            <pc:docMk/>
            <pc:sldMk cId="1867559500" sldId="429"/>
            <ac:spMk id="56" creationId="{8B2EEB55-5337-3C4B-65D3-51B7B64B289C}"/>
          </ac:spMkLst>
        </pc:spChg>
        <pc:spChg chg="add mod">
          <ac:chgData name="Joanna Scouler" userId="da2978bb-3a89-42a2-b6f4-686f2140a0cc" providerId="ADAL" clId="{4D25D8DD-317D-1A48-B88A-B97BB414008C}" dt="2022-10-06T07:44:03.370" v="16824" actId="1076"/>
          <ac:spMkLst>
            <pc:docMk/>
            <pc:sldMk cId="1867559500" sldId="429"/>
            <ac:spMk id="58" creationId="{112074A9-76E0-3B87-4481-5956FAED122A}"/>
          </ac:spMkLst>
        </pc:spChg>
        <pc:spChg chg="add mod">
          <ac:chgData name="Joanna Scouler" userId="da2978bb-3a89-42a2-b6f4-686f2140a0cc" providerId="ADAL" clId="{4D25D8DD-317D-1A48-B88A-B97BB414008C}" dt="2022-10-06T07:44:17.157" v="16833" actId="113"/>
          <ac:spMkLst>
            <pc:docMk/>
            <pc:sldMk cId="1867559500" sldId="429"/>
            <ac:spMk id="59" creationId="{EBC3080D-2E80-9DEC-105F-19E070114599}"/>
          </ac:spMkLst>
        </pc:spChg>
        <pc:grpChg chg="add del mod">
          <ac:chgData name="Joanna Scouler" userId="da2978bb-3a89-42a2-b6f4-686f2140a0cc" providerId="ADAL" clId="{4D25D8DD-317D-1A48-B88A-B97BB414008C}" dt="2022-10-06T07:13:10.376" v="13554" actId="478"/>
          <ac:grpSpMkLst>
            <pc:docMk/>
            <pc:sldMk cId="1867559500" sldId="429"/>
            <ac:grpSpMk id="5" creationId="{99F092F4-0D45-774C-1575-492D9610C255}"/>
          </ac:grpSpMkLst>
        </pc:grpChg>
        <pc:grpChg chg="mod">
          <ac:chgData name="Joanna Scouler" userId="da2978bb-3a89-42a2-b6f4-686f2140a0cc" providerId="ADAL" clId="{4D25D8DD-317D-1A48-B88A-B97BB414008C}" dt="2022-10-06T07:12:51.755" v="13552"/>
          <ac:grpSpMkLst>
            <pc:docMk/>
            <pc:sldMk cId="1867559500" sldId="429"/>
            <ac:grpSpMk id="7" creationId="{A8D1C368-437B-A435-DF06-1F32473F8B57}"/>
          </ac:grpSpMkLst>
        </pc:grpChg>
        <pc:grpChg chg="add mod">
          <ac:chgData name="Joanna Scouler" userId="da2978bb-3a89-42a2-b6f4-686f2140a0cc" providerId="ADAL" clId="{4D25D8DD-317D-1A48-B88A-B97BB414008C}" dt="2022-10-06T07:13:14.593" v="13556" actId="1076"/>
          <ac:grpSpMkLst>
            <pc:docMk/>
            <pc:sldMk cId="1867559500" sldId="429"/>
            <ac:grpSpMk id="22" creationId="{1DE03D61-82BB-CF87-E7FD-0C8E2EB70BDB}"/>
          </ac:grpSpMkLst>
        </pc:grpChg>
        <pc:grpChg chg="mod">
          <ac:chgData name="Joanna Scouler" userId="da2978bb-3a89-42a2-b6f4-686f2140a0cc" providerId="ADAL" clId="{4D25D8DD-317D-1A48-B88A-B97BB414008C}" dt="2022-10-06T07:13:11.331" v="13555"/>
          <ac:grpSpMkLst>
            <pc:docMk/>
            <pc:sldMk cId="1867559500" sldId="429"/>
            <ac:grpSpMk id="24" creationId="{9E57F70A-4B65-E477-50EC-A3CCB708CDC5}"/>
          </ac:grpSpMkLst>
        </pc:grpChg>
        <pc:picChg chg="add del mod">
          <ac:chgData name="Joanna Scouler" userId="da2978bb-3a89-42a2-b6f4-686f2140a0cc" providerId="ADAL" clId="{4D25D8DD-317D-1A48-B88A-B97BB414008C}" dt="2022-10-04T14:56:41.605" v="9665" actId="478"/>
          <ac:picMkLst>
            <pc:docMk/>
            <pc:sldMk cId="1867559500" sldId="429"/>
            <ac:picMk id="18" creationId="{89E6AE9C-71B9-66E9-EE7A-370DC3222799}"/>
          </ac:picMkLst>
        </pc:picChg>
        <pc:picChg chg="add mod">
          <ac:chgData name="Joanna Scouler" userId="da2978bb-3a89-42a2-b6f4-686f2140a0cc" providerId="ADAL" clId="{4D25D8DD-317D-1A48-B88A-B97BB414008C}" dt="2022-10-06T07:41:20.295" v="16534" actId="1076"/>
          <ac:picMkLst>
            <pc:docMk/>
            <pc:sldMk cId="1867559500" sldId="429"/>
            <ac:picMk id="45" creationId="{36D20ED6-B7A5-2951-7527-F6B4CDF838F9}"/>
          </ac:picMkLst>
        </pc:picChg>
        <pc:cxnChg chg="add del mod">
          <ac:chgData name="Joanna Scouler" userId="da2978bb-3a89-42a2-b6f4-686f2140a0cc" providerId="ADAL" clId="{4D25D8DD-317D-1A48-B88A-B97BB414008C}" dt="2022-10-04T15:34:21.589" v="12867" actId="478"/>
          <ac:cxnSpMkLst>
            <pc:docMk/>
            <pc:sldMk cId="1867559500" sldId="429"/>
            <ac:cxnSpMk id="6" creationId="{0F3278AB-5FB9-9D87-9BE3-BC6393A7B90E}"/>
          </ac:cxnSpMkLst>
        </pc:cxnChg>
        <pc:cxnChg chg="add del mod">
          <ac:chgData name="Joanna Scouler" userId="da2978bb-3a89-42a2-b6f4-686f2140a0cc" providerId="ADAL" clId="{4D25D8DD-317D-1A48-B88A-B97BB414008C}" dt="2022-10-04T15:34:21.589" v="12867" actId="478"/>
          <ac:cxnSpMkLst>
            <pc:docMk/>
            <pc:sldMk cId="1867559500" sldId="429"/>
            <ac:cxnSpMk id="7" creationId="{D1E0524B-CB05-1206-0C9F-A1DB4810EAB8}"/>
          </ac:cxnSpMkLst>
        </pc:cxnChg>
        <pc:cxnChg chg="add del mod">
          <ac:chgData name="Joanna Scouler" userId="da2978bb-3a89-42a2-b6f4-686f2140a0cc" providerId="ADAL" clId="{4D25D8DD-317D-1A48-B88A-B97BB414008C}" dt="2022-10-04T15:34:21.589" v="12867" actId="478"/>
          <ac:cxnSpMkLst>
            <pc:docMk/>
            <pc:sldMk cId="1867559500" sldId="429"/>
            <ac:cxnSpMk id="10" creationId="{D3595A5A-A478-A2FF-FEBA-F3BA0A6E9FBF}"/>
          </ac:cxnSpMkLst>
        </pc:cxnChg>
        <pc:cxnChg chg="add del mod">
          <ac:chgData name="Joanna Scouler" userId="da2978bb-3a89-42a2-b6f4-686f2140a0cc" providerId="ADAL" clId="{4D25D8DD-317D-1A48-B88A-B97BB414008C}" dt="2022-10-04T15:34:21.589" v="12867" actId="478"/>
          <ac:cxnSpMkLst>
            <pc:docMk/>
            <pc:sldMk cId="1867559500" sldId="429"/>
            <ac:cxnSpMk id="11" creationId="{C089E764-19B0-C21D-C9B4-E3AD39837CEE}"/>
          </ac:cxnSpMkLst>
        </pc:cxnChg>
        <pc:cxnChg chg="add del mod">
          <ac:chgData name="Joanna Scouler" userId="da2978bb-3a89-42a2-b6f4-686f2140a0cc" providerId="ADAL" clId="{4D25D8DD-317D-1A48-B88A-B97BB414008C}" dt="2022-10-04T15:34:21.589" v="12867" actId="478"/>
          <ac:cxnSpMkLst>
            <pc:docMk/>
            <pc:sldMk cId="1867559500" sldId="429"/>
            <ac:cxnSpMk id="13" creationId="{30A1D054-46E5-F1D6-0096-882FFB2D5E54}"/>
          </ac:cxnSpMkLst>
        </pc:cxnChg>
        <pc:cxnChg chg="add mod">
          <ac:chgData name="Joanna Scouler" userId="da2978bb-3a89-42a2-b6f4-686f2140a0cc" providerId="ADAL" clId="{4D25D8DD-317D-1A48-B88A-B97BB414008C}" dt="2022-10-04T15:34:22.661" v="12868"/>
          <ac:cxnSpMkLst>
            <pc:docMk/>
            <pc:sldMk cId="1867559500" sldId="429"/>
            <ac:cxnSpMk id="19" creationId="{C21151D9-3928-E8BB-9BEA-1021B00BC5BD}"/>
          </ac:cxnSpMkLst>
        </pc:cxnChg>
        <pc:cxnChg chg="add mod">
          <ac:chgData name="Joanna Scouler" userId="da2978bb-3a89-42a2-b6f4-686f2140a0cc" providerId="ADAL" clId="{4D25D8DD-317D-1A48-B88A-B97BB414008C}" dt="2022-10-06T07:41:57.874" v="16560" actId="14100"/>
          <ac:cxnSpMkLst>
            <pc:docMk/>
            <pc:sldMk cId="1867559500" sldId="429"/>
            <ac:cxnSpMk id="48" creationId="{DA23648B-C166-4164-48C5-765E7D9F155D}"/>
          </ac:cxnSpMkLst>
        </pc:cxnChg>
        <pc:cxnChg chg="add mod">
          <ac:chgData name="Joanna Scouler" userId="da2978bb-3a89-42a2-b6f4-686f2140a0cc" providerId="ADAL" clId="{4D25D8DD-317D-1A48-B88A-B97BB414008C}" dt="2022-10-06T07:43:03.567" v="16656" actId="1076"/>
          <ac:cxnSpMkLst>
            <pc:docMk/>
            <pc:sldMk cId="1867559500" sldId="429"/>
            <ac:cxnSpMk id="54" creationId="{E9B94BC5-86B7-7BC5-AC51-D5126E81555E}"/>
          </ac:cxnSpMkLst>
        </pc:cxnChg>
        <pc:cxnChg chg="add del mod">
          <ac:chgData name="Joanna Scouler" userId="da2978bb-3a89-42a2-b6f4-686f2140a0cc" providerId="ADAL" clId="{4D25D8DD-317D-1A48-B88A-B97BB414008C}" dt="2022-10-06T07:43:34.408" v="16711" actId="478"/>
          <ac:cxnSpMkLst>
            <pc:docMk/>
            <pc:sldMk cId="1867559500" sldId="429"/>
            <ac:cxnSpMk id="57" creationId="{BC091782-59E8-040D-39D7-626935EADD86}"/>
          </ac:cxnSpMkLst>
        </pc:cxnChg>
      </pc:sldChg>
      <pc:sldChg chg="addSp modSp new mod modClrScheme modShow chgLayout">
        <pc:chgData name="Joanna Scouler" userId="da2978bb-3a89-42a2-b6f4-686f2140a0cc" providerId="ADAL" clId="{4D25D8DD-317D-1A48-B88A-B97BB414008C}" dt="2022-10-04T14:17:44.285" v="5951" actId="729"/>
        <pc:sldMkLst>
          <pc:docMk/>
          <pc:sldMk cId="2517699385" sldId="430"/>
        </pc:sldMkLst>
        <pc:spChg chg="add mod">
          <ac:chgData name="Joanna Scouler" userId="da2978bb-3a89-42a2-b6f4-686f2140a0cc" providerId="ADAL" clId="{4D25D8DD-317D-1A48-B88A-B97BB414008C}" dt="2022-10-04T13:59:02.981" v="4578" actId="2711"/>
          <ac:spMkLst>
            <pc:docMk/>
            <pc:sldMk cId="2517699385" sldId="430"/>
            <ac:spMk id="2" creationId="{F95A7069-2C94-D170-68B1-D0197D88654F}"/>
          </ac:spMkLst>
        </pc:spChg>
        <pc:picChg chg="add mod">
          <ac:chgData name="Joanna Scouler" userId="da2978bb-3a89-42a2-b6f4-686f2140a0cc" providerId="ADAL" clId="{4D25D8DD-317D-1A48-B88A-B97BB414008C}" dt="2022-10-04T14:01:20.419" v="4598" actId="1076"/>
          <ac:picMkLst>
            <pc:docMk/>
            <pc:sldMk cId="2517699385" sldId="430"/>
            <ac:picMk id="4" creationId="{B152FB20-8CA4-21B8-13DB-4768BD31B04A}"/>
          </ac:picMkLst>
        </pc:picChg>
        <pc:picChg chg="add mod">
          <ac:chgData name="Joanna Scouler" userId="da2978bb-3a89-42a2-b6f4-686f2140a0cc" providerId="ADAL" clId="{4D25D8DD-317D-1A48-B88A-B97BB414008C}" dt="2022-10-04T14:01:18.633" v="4597" actId="1076"/>
          <ac:picMkLst>
            <pc:docMk/>
            <pc:sldMk cId="2517699385" sldId="430"/>
            <ac:picMk id="6" creationId="{6A683AC2-D1DE-3B33-A146-450B5C170B9B}"/>
          </ac:picMkLst>
        </pc:picChg>
        <pc:picChg chg="add mod">
          <ac:chgData name="Joanna Scouler" userId="da2978bb-3a89-42a2-b6f4-686f2140a0cc" providerId="ADAL" clId="{4D25D8DD-317D-1A48-B88A-B97BB414008C}" dt="2022-10-04T14:01:09.623" v="4593" actId="167"/>
          <ac:picMkLst>
            <pc:docMk/>
            <pc:sldMk cId="2517699385" sldId="430"/>
            <ac:picMk id="8" creationId="{7E20B81B-5F20-BB8D-2BC2-3556D9864F46}"/>
          </ac:picMkLst>
        </pc:picChg>
      </pc:sldChg>
      <pc:sldChg chg="addSp modSp new mod modAnim modShow">
        <pc:chgData name="Joanna Scouler" userId="da2978bb-3a89-42a2-b6f4-686f2140a0cc" providerId="ADAL" clId="{4D25D8DD-317D-1A48-B88A-B97BB414008C}" dt="2022-10-04T14:17:46.245" v="5952" actId="729"/>
        <pc:sldMkLst>
          <pc:docMk/>
          <pc:sldMk cId="482978256" sldId="431"/>
        </pc:sldMkLst>
        <pc:spChg chg="mod">
          <ac:chgData name="Joanna Scouler" userId="da2978bb-3a89-42a2-b6f4-686f2140a0cc" providerId="ADAL" clId="{4D25D8DD-317D-1A48-B88A-B97BB414008C}" dt="2022-10-04T14:01:54.849" v="4607" actId="2711"/>
          <ac:spMkLst>
            <pc:docMk/>
            <pc:sldMk cId="482978256" sldId="431"/>
            <ac:spMk id="2" creationId="{2F1B4EC4-13E8-5672-63EF-9F74174C15CA}"/>
          </ac:spMkLst>
        </pc:spChg>
        <pc:spChg chg="add mod">
          <ac:chgData name="Joanna Scouler" userId="da2978bb-3a89-42a2-b6f4-686f2140a0cc" providerId="ADAL" clId="{4D25D8DD-317D-1A48-B88A-B97BB414008C}" dt="2022-10-04T14:02:47.087" v="4662" actId="1076"/>
          <ac:spMkLst>
            <pc:docMk/>
            <pc:sldMk cId="482978256" sldId="431"/>
            <ac:spMk id="3" creationId="{3F8229C0-A9F3-BB85-EB88-01605398A064}"/>
          </ac:spMkLst>
        </pc:spChg>
        <pc:spChg chg="add mod">
          <ac:chgData name="Joanna Scouler" userId="da2978bb-3a89-42a2-b6f4-686f2140a0cc" providerId="ADAL" clId="{4D25D8DD-317D-1A48-B88A-B97BB414008C}" dt="2022-10-04T14:02:57.630" v="4694" actId="20577"/>
          <ac:spMkLst>
            <pc:docMk/>
            <pc:sldMk cId="482978256" sldId="431"/>
            <ac:spMk id="4" creationId="{7622A11F-0976-B5B6-C1D3-E6EC27393933}"/>
          </ac:spMkLst>
        </pc:spChg>
        <pc:spChg chg="mod">
          <ac:chgData name="Joanna Scouler" userId="da2978bb-3a89-42a2-b6f4-686f2140a0cc" providerId="ADAL" clId="{4D25D8DD-317D-1A48-B88A-B97BB414008C}" dt="2022-10-04T14:03:21.851" v="4695"/>
          <ac:spMkLst>
            <pc:docMk/>
            <pc:sldMk cId="482978256" sldId="431"/>
            <ac:spMk id="6" creationId="{3D2E1B97-BE89-C696-6295-47FD99248A86}"/>
          </ac:spMkLst>
        </pc:spChg>
        <pc:spChg chg="mod">
          <ac:chgData name="Joanna Scouler" userId="da2978bb-3a89-42a2-b6f4-686f2140a0cc" providerId="ADAL" clId="{4D25D8DD-317D-1A48-B88A-B97BB414008C}" dt="2022-10-04T14:03:21.851" v="4695"/>
          <ac:spMkLst>
            <pc:docMk/>
            <pc:sldMk cId="482978256" sldId="431"/>
            <ac:spMk id="8" creationId="{1DEA638C-0E0C-B531-EF44-DE1D397049B1}"/>
          </ac:spMkLst>
        </pc:spChg>
        <pc:spChg chg="mod">
          <ac:chgData name="Joanna Scouler" userId="da2978bb-3a89-42a2-b6f4-686f2140a0cc" providerId="ADAL" clId="{4D25D8DD-317D-1A48-B88A-B97BB414008C}" dt="2022-10-04T14:03:21.851" v="4695"/>
          <ac:spMkLst>
            <pc:docMk/>
            <pc:sldMk cId="482978256" sldId="431"/>
            <ac:spMk id="9" creationId="{D567A043-E600-FD20-FF21-B4D161A3E016}"/>
          </ac:spMkLst>
        </pc:spChg>
        <pc:spChg chg="mod">
          <ac:chgData name="Joanna Scouler" userId="da2978bb-3a89-42a2-b6f4-686f2140a0cc" providerId="ADAL" clId="{4D25D8DD-317D-1A48-B88A-B97BB414008C}" dt="2022-10-04T14:03:21.851" v="4695"/>
          <ac:spMkLst>
            <pc:docMk/>
            <pc:sldMk cId="482978256" sldId="431"/>
            <ac:spMk id="10" creationId="{8C4E5F40-FAA6-A215-65BA-756F705E3302}"/>
          </ac:spMkLst>
        </pc:spChg>
        <pc:spChg chg="mod">
          <ac:chgData name="Joanna Scouler" userId="da2978bb-3a89-42a2-b6f4-686f2140a0cc" providerId="ADAL" clId="{4D25D8DD-317D-1A48-B88A-B97BB414008C}" dt="2022-10-04T14:03:21.851" v="4695"/>
          <ac:spMkLst>
            <pc:docMk/>
            <pc:sldMk cId="482978256" sldId="431"/>
            <ac:spMk id="11" creationId="{FE9F2755-BFD9-F132-157C-D0A882776860}"/>
          </ac:spMkLst>
        </pc:spChg>
        <pc:spChg chg="mod">
          <ac:chgData name="Joanna Scouler" userId="da2978bb-3a89-42a2-b6f4-686f2140a0cc" providerId="ADAL" clId="{4D25D8DD-317D-1A48-B88A-B97BB414008C}" dt="2022-10-04T14:03:21.851" v="4695"/>
          <ac:spMkLst>
            <pc:docMk/>
            <pc:sldMk cId="482978256" sldId="431"/>
            <ac:spMk id="12" creationId="{DA6EB24A-13E3-80BB-6DDC-2B771E9B8F0B}"/>
          </ac:spMkLst>
        </pc:spChg>
        <pc:spChg chg="mod">
          <ac:chgData name="Joanna Scouler" userId="da2978bb-3a89-42a2-b6f4-686f2140a0cc" providerId="ADAL" clId="{4D25D8DD-317D-1A48-B88A-B97BB414008C}" dt="2022-10-04T14:03:21.851" v="4695"/>
          <ac:spMkLst>
            <pc:docMk/>
            <pc:sldMk cId="482978256" sldId="431"/>
            <ac:spMk id="13" creationId="{66D57D2D-1B88-4504-C364-A5149C03DBE5}"/>
          </ac:spMkLst>
        </pc:spChg>
        <pc:spChg chg="mod">
          <ac:chgData name="Joanna Scouler" userId="da2978bb-3a89-42a2-b6f4-686f2140a0cc" providerId="ADAL" clId="{4D25D8DD-317D-1A48-B88A-B97BB414008C}" dt="2022-10-04T14:03:21.851" v="4695"/>
          <ac:spMkLst>
            <pc:docMk/>
            <pc:sldMk cId="482978256" sldId="431"/>
            <ac:spMk id="14" creationId="{CA2969EF-C3B5-64C3-5526-3E5FCB2EB3D0}"/>
          </ac:spMkLst>
        </pc:spChg>
        <pc:spChg chg="mod">
          <ac:chgData name="Joanna Scouler" userId="da2978bb-3a89-42a2-b6f4-686f2140a0cc" providerId="ADAL" clId="{4D25D8DD-317D-1A48-B88A-B97BB414008C}" dt="2022-10-04T14:03:21.851" v="4695"/>
          <ac:spMkLst>
            <pc:docMk/>
            <pc:sldMk cId="482978256" sldId="431"/>
            <ac:spMk id="15" creationId="{CC1CEE1C-D1EE-83B7-633D-9B5FF90C9749}"/>
          </ac:spMkLst>
        </pc:spChg>
        <pc:spChg chg="mod">
          <ac:chgData name="Joanna Scouler" userId="da2978bb-3a89-42a2-b6f4-686f2140a0cc" providerId="ADAL" clId="{4D25D8DD-317D-1A48-B88A-B97BB414008C}" dt="2022-10-04T14:03:21.851" v="4695"/>
          <ac:spMkLst>
            <pc:docMk/>
            <pc:sldMk cId="482978256" sldId="431"/>
            <ac:spMk id="16" creationId="{45C5D4C9-DCD3-89A9-6985-DB174B154AB9}"/>
          </ac:spMkLst>
        </pc:spChg>
        <pc:spChg chg="mod">
          <ac:chgData name="Joanna Scouler" userId="da2978bb-3a89-42a2-b6f4-686f2140a0cc" providerId="ADAL" clId="{4D25D8DD-317D-1A48-B88A-B97BB414008C}" dt="2022-10-04T14:03:21.851" v="4695"/>
          <ac:spMkLst>
            <pc:docMk/>
            <pc:sldMk cId="482978256" sldId="431"/>
            <ac:spMk id="17" creationId="{C2560F14-9A91-5DD5-0708-CED83432A688}"/>
          </ac:spMkLst>
        </pc:spChg>
        <pc:spChg chg="mod">
          <ac:chgData name="Joanna Scouler" userId="da2978bb-3a89-42a2-b6f4-686f2140a0cc" providerId="ADAL" clId="{4D25D8DD-317D-1A48-B88A-B97BB414008C}" dt="2022-10-04T14:03:21.851" v="4695"/>
          <ac:spMkLst>
            <pc:docMk/>
            <pc:sldMk cId="482978256" sldId="431"/>
            <ac:spMk id="18" creationId="{4CE87795-8432-0649-D1B4-4099AE19DBCB}"/>
          </ac:spMkLst>
        </pc:spChg>
        <pc:spChg chg="mod">
          <ac:chgData name="Joanna Scouler" userId="da2978bb-3a89-42a2-b6f4-686f2140a0cc" providerId="ADAL" clId="{4D25D8DD-317D-1A48-B88A-B97BB414008C}" dt="2022-10-04T14:03:21.851" v="4695"/>
          <ac:spMkLst>
            <pc:docMk/>
            <pc:sldMk cId="482978256" sldId="431"/>
            <ac:spMk id="19" creationId="{8220CB44-31C2-72E7-9B8E-D718887CCD59}"/>
          </ac:spMkLst>
        </pc:spChg>
        <pc:spChg chg="mod">
          <ac:chgData name="Joanna Scouler" userId="da2978bb-3a89-42a2-b6f4-686f2140a0cc" providerId="ADAL" clId="{4D25D8DD-317D-1A48-B88A-B97BB414008C}" dt="2022-10-04T14:03:21.851" v="4695"/>
          <ac:spMkLst>
            <pc:docMk/>
            <pc:sldMk cId="482978256" sldId="431"/>
            <ac:spMk id="20" creationId="{308F9B85-3803-6328-DA8B-162C616D4E6A}"/>
          </ac:spMkLst>
        </pc:spChg>
        <pc:spChg chg="add mod">
          <ac:chgData name="Joanna Scouler" userId="da2978bb-3a89-42a2-b6f4-686f2140a0cc" providerId="ADAL" clId="{4D25D8DD-317D-1A48-B88A-B97BB414008C}" dt="2022-10-04T14:04:57.707" v="4727" actId="1076"/>
          <ac:spMkLst>
            <pc:docMk/>
            <pc:sldMk cId="482978256" sldId="431"/>
            <ac:spMk id="21" creationId="{387F6AC8-7890-BD94-D791-B4E0F3F730CC}"/>
          </ac:spMkLst>
        </pc:spChg>
        <pc:spChg chg="add mod">
          <ac:chgData name="Joanna Scouler" userId="da2978bb-3a89-42a2-b6f4-686f2140a0cc" providerId="ADAL" clId="{4D25D8DD-317D-1A48-B88A-B97BB414008C}" dt="2022-10-04T14:04:34.600" v="4715" actId="1076"/>
          <ac:spMkLst>
            <pc:docMk/>
            <pc:sldMk cId="482978256" sldId="431"/>
            <ac:spMk id="22" creationId="{FC133C24-C8DE-8EAE-6617-6B21C3ED23B0}"/>
          </ac:spMkLst>
        </pc:spChg>
        <pc:spChg chg="add mod">
          <ac:chgData name="Joanna Scouler" userId="da2978bb-3a89-42a2-b6f4-686f2140a0cc" providerId="ADAL" clId="{4D25D8DD-317D-1A48-B88A-B97BB414008C}" dt="2022-10-04T14:04:34.600" v="4715" actId="1076"/>
          <ac:spMkLst>
            <pc:docMk/>
            <pc:sldMk cId="482978256" sldId="431"/>
            <ac:spMk id="23" creationId="{36D18D1E-09EA-F544-1272-3B5ED14577BB}"/>
          </ac:spMkLst>
        </pc:spChg>
        <pc:spChg chg="add mod">
          <ac:chgData name="Joanna Scouler" userId="da2978bb-3a89-42a2-b6f4-686f2140a0cc" providerId="ADAL" clId="{4D25D8DD-317D-1A48-B88A-B97BB414008C}" dt="2022-10-04T14:04:34.600" v="4715" actId="1076"/>
          <ac:spMkLst>
            <pc:docMk/>
            <pc:sldMk cId="482978256" sldId="431"/>
            <ac:spMk id="24" creationId="{B2458830-CDDB-6BF5-63E0-D3D105B3D9FB}"/>
          </ac:spMkLst>
        </pc:spChg>
        <pc:spChg chg="add mod">
          <ac:chgData name="Joanna Scouler" userId="da2978bb-3a89-42a2-b6f4-686f2140a0cc" providerId="ADAL" clId="{4D25D8DD-317D-1A48-B88A-B97BB414008C}" dt="2022-10-04T14:04:34.600" v="4715" actId="1076"/>
          <ac:spMkLst>
            <pc:docMk/>
            <pc:sldMk cId="482978256" sldId="431"/>
            <ac:spMk id="25" creationId="{CC42D26F-9E09-40EB-ED1E-8A8F4169533D}"/>
          </ac:spMkLst>
        </pc:spChg>
        <pc:spChg chg="add mod">
          <ac:chgData name="Joanna Scouler" userId="da2978bb-3a89-42a2-b6f4-686f2140a0cc" providerId="ADAL" clId="{4D25D8DD-317D-1A48-B88A-B97BB414008C}" dt="2022-10-04T14:04:34.600" v="4715" actId="1076"/>
          <ac:spMkLst>
            <pc:docMk/>
            <pc:sldMk cId="482978256" sldId="431"/>
            <ac:spMk id="26" creationId="{09394588-E8C0-6DCC-E33B-075F32BE28E0}"/>
          </ac:spMkLst>
        </pc:spChg>
        <pc:spChg chg="add mod">
          <ac:chgData name="Joanna Scouler" userId="da2978bb-3a89-42a2-b6f4-686f2140a0cc" providerId="ADAL" clId="{4D25D8DD-317D-1A48-B88A-B97BB414008C}" dt="2022-10-04T14:04:34.600" v="4715" actId="1076"/>
          <ac:spMkLst>
            <pc:docMk/>
            <pc:sldMk cId="482978256" sldId="431"/>
            <ac:spMk id="27" creationId="{360261E8-368A-0923-59C6-831AE4B9B137}"/>
          </ac:spMkLst>
        </pc:spChg>
        <pc:spChg chg="add mod">
          <ac:chgData name="Joanna Scouler" userId="da2978bb-3a89-42a2-b6f4-686f2140a0cc" providerId="ADAL" clId="{4D25D8DD-317D-1A48-B88A-B97BB414008C}" dt="2022-10-04T14:04:34.600" v="4715" actId="1076"/>
          <ac:spMkLst>
            <pc:docMk/>
            <pc:sldMk cId="482978256" sldId="431"/>
            <ac:spMk id="28" creationId="{06020F9F-A5B1-8F22-83E9-1A1BF397CC98}"/>
          </ac:spMkLst>
        </pc:spChg>
        <pc:spChg chg="add mod">
          <ac:chgData name="Joanna Scouler" userId="da2978bb-3a89-42a2-b6f4-686f2140a0cc" providerId="ADAL" clId="{4D25D8DD-317D-1A48-B88A-B97BB414008C}" dt="2022-10-04T14:05:38.224" v="4855" actId="20577"/>
          <ac:spMkLst>
            <pc:docMk/>
            <pc:sldMk cId="482978256" sldId="431"/>
            <ac:spMk id="29" creationId="{6270FC47-8D72-8FC8-ED9A-493C0C0D06C6}"/>
          </ac:spMkLst>
        </pc:spChg>
        <pc:grpChg chg="add mod">
          <ac:chgData name="Joanna Scouler" userId="da2978bb-3a89-42a2-b6f4-686f2140a0cc" providerId="ADAL" clId="{4D25D8DD-317D-1A48-B88A-B97BB414008C}" dt="2022-10-04T14:04:34.600" v="4715" actId="1076"/>
          <ac:grpSpMkLst>
            <pc:docMk/>
            <pc:sldMk cId="482978256" sldId="431"/>
            <ac:grpSpMk id="5" creationId="{08C12CE3-31FB-2299-22DB-84CCB3D4FEDE}"/>
          </ac:grpSpMkLst>
        </pc:grpChg>
        <pc:grpChg chg="mod">
          <ac:chgData name="Joanna Scouler" userId="da2978bb-3a89-42a2-b6f4-686f2140a0cc" providerId="ADAL" clId="{4D25D8DD-317D-1A48-B88A-B97BB414008C}" dt="2022-10-04T14:03:21.851" v="4695"/>
          <ac:grpSpMkLst>
            <pc:docMk/>
            <pc:sldMk cId="482978256" sldId="431"/>
            <ac:grpSpMk id="7" creationId="{2EE09CA8-6BD1-35C6-E4EC-B335935E186E}"/>
          </ac:grpSpMkLst>
        </pc:grpChg>
      </pc:sldChg>
      <pc:sldChg chg="addSp delSp modSp new mod delAnim modAnim modShow">
        <pc:chgData name="Joanna Scouler" userId="da2978bb-3a89-42a2-b6f4-686f2140a0cc" providerId="ADAL" clId="{4D25D8DD-317D-1A48-B88A-B97BB414008C}" dt="2022-10-04T14:17:48.738" v="5953" actId="729"/>
        <pc:sldMkLst>
          <pc:docMk/>
          <pc:sldMk cId="1980047431" sldId="432"/>
        </pc:sldMkLst>
        <pc:spChg chg="mod">
          <ac:chgData name="Joanna Scouler" userId="da2978bb-3a89-42a2-b6f4-686f2140a0cc" providerId="ADAL" clId="{4D25D8DD-317D-1A48-B88A-B97BB414008C}" dt="2022-10-04T14:05:46.777" v="4864" actId="2711"/>
          <ac:spMkLst>
            <pc:docMk/>
            <pc:sldMk cId="1980047431" sldId="432"/>
            <ac:spMk id="2" creationId="{F8174D28-D7E6-FF7F-96BD-F29261F691D6}"/>
          </ac:spMkLst>
        </pc:spChg>
        <pc:spChg chg="add del mod">
          <ac:chgData name="Joanna Scouler" userId="da2978bb-3a89-42a2-b6f4-686f2140a0cc" providerId="ADAL" clId="{4D25D8DD-317D-1A48-B88A-B97BB414008C}" dt="2022-10-04T14:06:05.052" v="4869" actId="478"/>
          <ac:spMkLst>
            <pc:docMk/>
            <pc:sldMk cId="1980047431" sldId="432"/>
            <ac:spMk id="3" creationId="{6ADC9185-2C75-18F6-E84A-A9B3551B74BE}"/>
          </ac:spMkLst>
        </pc:spChg>
        <pc:spChg chg="add mod">
          <ac:chgData name="Joanna Scouler" userId="da2978bb-3a89-42a2-b6f4-686f2140a0cc" providerId="ADAL" clId="{4D25D8DD-317D-1A48-B88A-B97BB414008C}" dt="2022-10-04T14:07:02.643" v="4908" actId="20577"/>
          <ac:spMkLst>
            <pc:docMk/>
            <pc:sldMk cId="1980047431" sldId="432"/>
            <ac:spMk id="4" creationId="{2DDB6E49-3BFD-D742-2A5D-2504093985C7}"/>
          </ac:spMkLst>
        </pc:spChg>
        <pc:spChg chg="add mod">
          <ac:chgData name="Joanna Scouler" userId="da2978bb-3a89-42a2-b6f4-686f2140a0cc" providerId="ADAL" clId="{4D25D8DD-317D-1A48-B88A-B97BB414008C}" dt="2022-10-04T14:09:02.869" v="5219" actId="20577"/>
          <ac:spMkLst>
            <pc:docMk/>
            <pc:sldMk cId="1980047431" sldId="432"/>
            <ac:spMk id="5" creationId="{89C69AA1-0148-BC8C-DA10-C468B98FC90D}"/>
          </ac:spMkLst>
        </pc:spChg>
      </pc:sldChg>
      <pc:sldChg chg="addSp delSp modSp new mod delAnim modAnim modShow">
        <pc:chgData name="Joanna Scouler" userId="da2978bb-3a89-42a2-b6f4-686f2140a0cc" providerId="ADAL" clId="{4D25D8DD-317D-1A48-B88A-B97BB414008C}" dt="2022-10-04T14:17:50.094" v="5954" actId="729"/>
        <pc:sldMkLst>
          <pc:docMk/>
          <pc:sldMk cId="2682546426" sldId="433"/>
        </pc:sldMkLst>
        <pc:spChg chg="mod">
          <ac:chgData name="Joanna Scouler" userId="da2978bb-3a89-42a2-b6f4-686f2140a0cc" providerId="ADAL" clId="{4D25D8DD-317D-1A48-B88A-B97BB414008C}" dt="2022-10-04T14:09:09.719" v="5228" actId="2711"/>
          <ac:spMkLst>
            <pc:docMk/>
            <pc:sldMk cId="2682546426" sldId="433"/>
            <ac:spMk id="2" creationId="{F0CDC9F7-1CEA-6D9E-F5AA-21556877155C}"/>
          </ac:spMkLst>
        </pc:spChg>
        <pc:spChg chg="add del mod">
          <ac:chgData name="Joanna Scouler" userId="da2978bb-3a89-42a2-b6f4-686f2140a0cc" providerId="ADAL" clId="{4D25D8DD-317D-1A48-B88A-B97BB414008C}" dt="2022-10-04T14:09:22.195" v="5234" actId="478"/>
          <ac:spMkLst>
            <pc:docMk/>
            <pc:sldMk cId="2682546426" sldId="433"/>
            <ac:spMk id="3" creationId="{BE7024AD-ABBE-7064-624D-0808CE8C6855}"/>
          </ac:spMkLst>
        </pc:spChg>
        <pc:spChg chg="add mod">
          <ac:chgData name="Joanna Scouler" userId="da2978bb-3a89-42a2-b6f4-686f2140a0cc" providerId="ADAL" clId="{4D25D8DD-317D-1A48-B88A-B97BB414008C}" dt="2022-10-04T14:11:22.726" v="5340" actId="14100"/>
          <ac:spMkLst>
            <pc:docMk/>
            <pc:sldMk cId="2682546426" sldId="433"/>
            <ac:spMk id="4" creationId="{00046BD0-0F56-D0AD-699D-284A9424A741}"/>
          </ac:spMkLst>
        </pc:spChg>
        <pc:spChg chg="add mod">
          <ac:chgData name="Joanna Scouler" userId="da2978bb-3a89-42a2-b6f4-686f2140a0cc" providerId="ADAL" clId="{4D25D8DD-317D-1A48-B88A-B97BB414008C}" dt="2022-10-04T14:12:23.591" v="5403" actId="20577"/>
          <ac:spMkLst>
            <pc:docMk/>
            <pc:sldMk cId="2682546426" sldId="433"/>
            <ac:spMk id="5" creationId="{B09D12AB-DECD-A9E1-FA70-D1487ABB4B14}"/>
          </ac:spMkLst>
        </pc:spChg>
      </pc:sldChg>
      <pc:sldChg chg="addSp modSp new mod modAnim modShow">
        <pc:chgData name="Joanna Scouler" userId="da2978bb-3a89-42a2-b6f4-686f2140a0cc" providerId="ADAL" clId="{4D25D8DD-317D-1A48-B88A-B97BB414008C}" dt="2022-10-04T14:17:52.328" v="5955" actId="729"/>
        <pc:sldMkLst>
          <pc:docMk/>
          <pc:sldMk cId="2898432652" sldId="434"/>
        </pc:sldMkLst>
        <pc:spChg chg="mod">
          <ac:chgData name="Joanna Scouler" userId="da2978bb-3a89-42a2-b6f4-686f2140a0cc" providerId="ADAL" clId="{4D25D8DD-317D-1A48-B88A-B97BB414008C}" dt="2022-10-04T14:12:30.269" v="5412" actId="2711"/>
          <ac:spMkLst>
            <pc:docMk/>
            <pc:sldMk cId="2898432652" sldId="434"/>
            <ac:spMk id="2" creationId="{DA4DDC16-FAEC-9B8E-5AE1-5F9354F574D4}"/>
          </ac:spMkLst>
        </pc:spChg>
        <pc:spChg chg="add mod">
          <ac:chgData name="Joanna Scouler" userId="da2978bb-3a89-42a2-b6f4-686f2140a0cc" providerId="ADAL" clId="{4D25D8DD-317D-1A48-B88A-B97BB414008C}" dt="2022-10-04T14:13:07.590" v="5534" actId="14100"/>
          <ac:spMkLst>
            <pc:docMk/>
            <pc:sldMk cId="2898432652" sldId="434"/>
            <ac:spMk id="3" creationId="{9F1EFBD3-89DF-1354-6524-18DE0F9BCBFD}"/>
          </ac:spMkLst>
        </pc:spChg>
        <pc:spChg chg="add mod">
          <ac:chgData name="Joanna Scouler" userId="da2978bb-3a89-42a2-b6f4-686f2140a0cc" providerId="ADAL" clId="{4D25D8DD-317D-1A48-B88A-B97BB414008C}" dt="2022-10-04T14:13:44.188" v="5658" actId="20577"/>
          <ac:spMkLst>
            <pc:docMk/>
            <pc:sldMk cId="2898432652" sldId="434"/>
            <ac:spMk id="4" creationId="{0377DCB7-DF4C-07C1-BCF9-7C18C0F2B89B}"/>
          </ac:spMkLst>
        </pc:spChg>
        <pc:spChg chg="add mod">
          <ac:chgData name="Joanna Scouler" userId="da2978bb-3a89-42a2-b6f4-686f2140a0cc" providerId="ADAL" clId="{4D25D8DD-317D-1A48-B88A-B97BB414008C}" dt="2022-10-04T14:14:00.014" v="5705" actId="20577"/>
          <ac:spMkLst>
            <pc:docMk/>
            <pc:sldMk cId="2898432652" sldId="434"/>
            <ac:spMk id="5" creationId="{BB7037F0-7A73-A7F6-1092-BA18ED85A4EB}"/>
          </ac:spMkLst>
        </pc:spChg>
        <pc:spChg chg="add mod">
          <ac:chgData name="Joanna Scouler" userId="da2978bb-3a89-42a2-b6f4-686f2140a0cc" providerId="ADAL" clId="{4D25D8DD-317D-1A48-B88A-B97BB414008C}" dt="2022-10-04T14:14:24.194" v="5784" actId="20577"/>
          <ac:spMkLst>
            <pc:docMk/>
            <pc:sldMk cId="2898432652" sldId="434"/>
            <ac:spMk id="6" creationId="{24E429F7-8490-AF6A-951D-2293E75A82FE}"/>
          </ac:spMkLst>
        </pc:spChg>
        <pc:spChg chg="add mod">
          <ac:chgData name="Joanna Scouler" userId="da2978bb-3a89-42a2-b6f4-686f2140a0cc" providerId="ADAL" clId="{4D25D8DD-317D-1A48-B88A-B97BB414008C}" dt="2022-10-04T14:15:29.422" v="5830" actId="14100"/>
          <ac:spMkLst>
            <pc:docMk/>
            <pc:sldMk cId="2898432652" sldId="434"/>
            <ac:spMk id="7" creationId="{DC119D71-3C7A-A0DA-B914-7466A5348D25}"/>
          </ac:spMkLst>
        </pc:spChg>
        <pc:spChg chg="add mod">
          <ac:chgData name="Joanna Scouler" userId="da2978bb-3a89-42a2-b6f4-686f2140a0cc" providerId="ADAL" clId="{4D25D8DD-317D-1A48-B88A-B97BB414008C}" dt="2022-10-04T14:17:34.592" v="5950" actId="20577"/>
          <ac:spMkLst>
            <pc:docMk/>
            <pc:sldMk cId="2898432652" sldId="434"/>
            <ac:spMk id="8" creationId="{AF02D941-2B3A-CC01-82D2-4595D6331913}"/>
          </ac:spMkLst>
        </pc:spChg>
      </pc:sldChg>
      <pc:sldChg chg="addSp delSp modSp new mod modAnim modShow">
        <pc:chgData name="Joanna Scouler" userId="da2978bb-3a89-42a2-b6f4-686f2140a0cc" providerId="ADAL" clId="{4D25D8DD-317D-1A48-B88A-B97BB414008C}" dt="2022-10-04T15:30:54.183" v="12303" actId="729"/>
        <pc:sldMkLst>
          <pc:docMk/>
          <pc:sldMk cId="2645480566" sldId="435"/>
        </pc:sldMkLst>
        <pc:spChg chg="add mod">
          <ac:chgData name="Joanna Scouler" userId="da2978bb-3a89-42a2-b6f4-686f2140a0cc" providerId="ADAL" clId="{4D25D8DD-317D-1A48-B88A-B97BB414008C}" dt="2022-10-04T14:54:36.433" v="9594" actId="20577"/>
          <ac:spMkLst>
            <pc:docMk/>
            <pc:sldMk cId="2645480566" sldId="435"/>
            <ac:spMk id="2" creationId="{9EADC705-0867-F223-9D5B-D83BBCFC7DBF}"/>
          </ac:spMkLst>
        </pc:spChg>
        <pc:spChg chg="add mod">
          <ac:chgData name="Joanna Scouler" userId="da2978bb-3a89-42a2-b6f4-686f2140a0cc" providerId="ADAL" clId="{4D25D8DD-317D-1A48-B88A-B97BB414008C}" dt="2022-10-04T14:46:49.990" v="8999" actId="113"/>
          <ac:spMkLst>
            <pc:docMk/>
            <pc:sldMk cId="2645480566" sldId="435"/>
            <ac:spMk id="3" creationId="{3A1DF3A2-512B-B49E-F8E6-3D129E3D8424}"/>
          </ac:spMkLst>
        </pc:spChg>
        <pc:spChg chg="add mod">
          <ac:chgData name="Joanna Scouler" userId="da2978bb-3a89-42a2-b6f4-686f2140a0cc" providerId="ADAL" clId="{4D25D8DD-317D-1A48-B88A-B97BB414008C}" dt="2022-10-04T14:46:56.586" v="9001" actId="1076"/>
          <ac:spMkLst>
            <pc:docMk/>
            <pc:sldMk cId="2645480566" sldId="435"/>
            <ac:spMk id="4" creationId="{9F7D0830-769C-7742-BA1C-0CA6E1854531}"/>
          </ac:spMkLst>
        </pc:spChg>
        <pc:spChg chg="add mod">
          <ac:chgData name="Joanna Scouler" userId="da2978bb-3a89-42a2-b6f4-686f2140a0cc" providerId="ADAL" clId="{4D25D8DD-317D-1A48-B88A-B97BB414008C}" dt="2022-10-04T14:47:16.598" v="9003" actId="1076"/>
          <ac:spMkLst>
            <pc:docMk/>
            <pc:sldMk cId="2645480566" sldId="435"/>
            <ac:spMk id="5" creationId="{1FA49742-FCB8-C390-DB8D-0496FAB52EFE}"/>
          </ac:spMkLst>
        </pc:spChg>
        <pc:spChg chg="add del">
          <ac:chgData name="Joanna Scouler" userId="da2978bb-3a89-42a2-b6f4-686f2140a0cc" providerId="ADAL" clId="{4D25D8DD-317D-1A48-B88A-B97BB414008C}" dt="2022-10-04T14:47:32.895" v="9005" actId="478"/>
          <ac:spMkLst>
            <pc:docMk/>
            <pc:sldMk cId="2645480566" sldId="435"/>
            <ac:spMk id="6" creationId="{3BC8AA75-FF02-7E94-EB4B-981C06C65840}"/>
          </ac:spMkLst>
        </pc:spChg>
        <pc:spChg chg="add mod">
          <ac:chgData name="Joanna Scouler" userId="da2978bb-3a89-42a2-b6f4-686f2140a0cc" providerId="ADAL" clId="{4D25D8DD-317D-1A48-B88A-B97BB414008C}" dt="2022-10-04T14:48:03.970" v="9007" actId="1076"/>
          <ac:spMkLst>
            <pc:docMk/>
            <pc:sldMk cId="2645480566" sldId="435"/>
            <ac:spMk id="7" creationId="{D3427599-082A-305E-5666-8BA212D08435}"/>
          </ac:spMkLst>
        </pc:spChg>
        <pc:spChg chg="add mod">
          <ac:chgData name="Joanna Scouler" userId="da2978bb-3a89-42a2-b6f4-686f2140a0cc" providerId="ADAL" clId="{4D25D8DD-317D-1A48-B88A-B97BB414008C}" dt="2022-10-04T14:49:19.305" v="9028" actId="1076"/>
          <ac:spMkLst>
            <pc:docMk/>
            <pc:sldMk cId="2645480566" sldId="435"/>
            <ac:spMk id="8" creationId="{C9D6E839-C9F8-4251-40A5-869A586D9509}"/>
          </ac:spMkLst>
        </pc:spChg>
        <pc:spChg chg="add mod">
          <ac:chgData name="Joanna Scouler" userId="da2978bb-3a89-42a2-b6f4-686f2140a0cc" providerId="ADAL" clId="{4D25D8DD-317D-1A48-B88A-B97BB414008C}" dt="2022-10-04T14:49:25.947" v="9032" actId="20577"/>
          <ac:spMkLst>
            <pc:docMk/>
            <pc:sldMk cId="2645480566" sldId="435"/>
            <ac:spMk id="9" creationId="{76055BCA-1564-88D6-7013-D1F38421610F}"/>
          </ac:spMkLst>
        </pc:spChg>
        <pc:spChg chg="add mod">
          <ac:chgData name="Joanna Scouler" userId="da2978bb-3a89-42a2-b6f4-686f2140a0cc" providerId="ADAL" clId="{4D25D8DD-317D-1A48-B88A-B97BB414008C}" dt="2022-10-04T14:49:36.521" v="9040" actId="20577"/>
          <ac:spMkLst>
            <pc:docMk/>
            <pc:sldMk cId="2645480566" sldId="435"/>
            <ac:spMk id="10" creationId="{6DF5FDC5-E3BF-57A3-6466-A8F147A3CEF6}"/>
          </ac:spMkLst>
        </pc:spChg>
        <pc:spChg chg="add mod">
          <ac:chgData name="Joanna Scouler" userId="da2978bb-3a89-42a2-b6f4-686f2140a0cc" providerId="ADAL" clId="{4D25D8DD-317D-1A48-B88A-B97BB414008C}" dt="2022-10-04T14:50:07.890" v="9143" actId="114"/>
          <ac:spMkLst>
            <pc:docMk/>
            <pc:sldMk cId="2645480566" sldId="435"/>
            <ac:spMk id="11" creationId="{37ECC28C-7FCA-2D2E-F22D-B0345FF443D7}"/>
          </ac:spMkLst>
        </pc:spChg>
        <pc:spChg chg="add mod">
          <ac:chgData name="Joanna Scouler" userId="da2978bb-3a89-42a2-b6f4-686f2140a0cc" providerId="ADAL" clId="{4D25D8DD-317D-1A48-B88A-B97BB414008C}" dt="2022-10-04T14:50:38.268" v="9217" actId="1035"/>
          <ac:spMkLst>
            <pc:docMk/>
            <pc:sldMk cId="2645480566" sldId="435"/>
            <ac:spMk id="12" creationId="{0D6B548A-8469-B834-1B68-C2F43C3ED109}"/>
          </ac:spMkLst>
        </pc:spChg>
        <pc:spChg chg="add mod">
          <ac:chgData name="Joanna Scouler" userId="da2978bb-3a89-42a2-b6f4-686f2140a0cc" providerId="ADAL" clId="{4D25D8DD-317D-1A48-B88A-B97BB414008C}" dt="2022-10-04T14:51:48.931" v="9428" actId="114"/>
          <ac:spMkLst>
            <pc:docMk/>
            <pc:sldMk cId="2645480566" sldId="435"/>
            <ac:spMk id="13" creationId="{DE67B7F8-260D-CFFC-0BA2-1EA0E9161481}"/>
          </ac:spMkLst>
        </pc:spChg>
        <pc:spChg chg="add mod">
          <ac:chgData name="Joanna Scouler" userId="da2978bb-3a89-42a2-b6f4-686f2140a0cc" providerId="ADAL" clId="{4D25D8DD-317D-1A48-B88A-B97BB414008C}" dt="2022-10-04T14:53:10.829" v="9492" actId="20577"/>
          <ac:spMkLst>
            <pc:docMk/>
            <pc:sldMk cId="2645480566" sldId="435"/>
            <ac:spMk id="14" creationId="{CC2C8FC2-97B2-F4DD-7951-1A266E6E5AD4}"/>
          </ac:spMkLst>
        </pc:spChg>
        <pc:spChg chg="add mod">
          <ac:chgData name="Joanna Scouler" userId="da2978bb-3a89-42a2-b6f4-686f2140a0cc" providerId="ADAL" clId="{4D25D8DD-317D-1A48-B88A-B97BB414008C}" dt="2022-10-04T14:53:53.997" v="9548" actId="114"/>
          <ac:spMkLst>
            <pc:docMk/>
            <pc:sldMk cId="2645480566" sldId="435"/>
            <ac:spMk id="15" creationId="{2E55F9CC-6711-01D5-2DE9-E6F616AACB89}"/>
          </ac:spMkLst>
        </pc:spChg>
        <pc:spChg chg="add del mod">
          <ac:chgData name="Joanna Scouler" userId="da2978bb-3a89-42a2-b6f4-686f2140a0cc" providerId="ADAL" clId="{4D25D8DD-317D-1A48-B88A-B97BB414008C}" dt="2022-10-04T14:52:36.973" v="9449"/>
          <ac:spMkLst>
            <pc:docMk/>
            <pc:sldMk cId="2645480566" sldId="435"/>
            <ac:spMk id="16" creationId="{A1E936DF-F588-61EF-CF54-6CF72ACE43CB}"/>
          </ac:spMkLst>
        </pc:spChg>
        <pc:spChg chg="add mod">
          <ac:chgData name="Joanna Scouler" userId="da2978bb-3a89-42a2-b6f4-686f2140a0cc" providerId="ADAL" clId="{4D25D8DD-317D-1A48-B88A-B97BB414008C}" dt="2022-10-04T14:54:19.090" v="9561" actId="1076"/>
          <ac:spMkLst>
            <pc:docMk/>
            <pc:sldMk cId="2645480566" sldId="435"/>
            <ac:spMk id="17" creationId="{9232F3AC-E4DB-A92C-1EA1-DBE6B8F22163}"/>
          </ac:spMkLst>
        </pc:spChg>
      </pc:sldChg>
      <pc:sldChg chg="addSp delSp modSp new mod delAnim modAnim modShow">
        <pc:chgData name="Joanna Scouler" userId="da2978bb-3a89-42a2-b6f4-686f2140a0cc" providerId="ADAL" clId="{4D25D8DD-317D-1A48-B88A-B97BB414008C}" dt="2022-10-04T15:30:55.839" v="12304" actId="729"/>
        <pc:sldMkLst>
          <pc:docMk/>
          <pc:sldMk cId="3973129945" sldId="436"/>
        </pc:sldMkLst>
        <pc:spChg chg="add del mod">
          <ac:chgData name="Joanna Scouler" userId="da2978bb-3a89-42a2-b6f4-686f2140a0cc" providerId="ADAL" clId="{4D25D8DD-317D-1A48-B88A-B97BB414008C}" dt="2022-10-04T14:56:30.854" v="9658"/>
          <ac:spMkLst>
            <pc:docMk/>
            <pc:sldMk cId="3973129945" sldId="436"/>
            <ac:spMk id="3" creationId="{297BA380-D703-F345-342D-51071B9F8127}"/>
          </ac:spMkLst>
        </pc:spChg>
        <pc:spChg chg="add del mod">
          <ac:chgData name="Joanna Scouler" userId="da2978bb-3a89-42a2-b6f4-686f2140a0cc" providerId="ADAL" clId="{4D25D8DD-317D-1A48-B88A-B97BB414008C}" dt="2022-10-04T14:56:27.249" v="9649"/>
          <ac:spMkLst>
            <pc:docMk/>
            <pc:sldMk cId="3973129945" sldId="436"/>
            <ac:spMk id="4" creationId="{A02DBA75-2F39-FB6A-DBE3-6CBD0A568056}"/>
          </ac:spMkLst>
        </pc:spChg>
        <pc:spChg chg="add mod">
          <ac:chgData name="Joanna Scouler" userId="da2978bb-3a89-42a2-b6f4-686f2140a0cc" providerId="ADAL" clId="{4D25D8DD-317D-1A48-B88A-B97BB414008C}" dt="2022-10-04T15:01:38.996" v="10426" actId="1037"/>
          <ac:spMkLst>
            <pc:docMk/>
            <pc:sldMk cId="3973129945" sldId="436"/>
            <ac:spMk id="7" creationId="{AB958A57-D084-DA84-F010-89894296448A}"/>
          </ac:spMkLst>
        </pc:spChg>
        <pc:spChg chg="add mod">
          <ac:chgData name="Joanna Scouler" userId="da2978bb-3a89-42a2-b6f4-686f2140a0cc" providerId="ADAL" clId="{4D25D8DD-317D-1A48-B88A-B97BB414008C}" dt="2022-10-04T15:01:27.452" v="10418" actId="1076"/>
          <ac:spMkLst>
            <pc:docMk/>
            <pc:sldMk cId="3973129945" sldId="436"/>
            <ac:spMk id="8" creationId="{0EB6B556-A544-82E0-CF1A-3EF76DFA3D8F}"/>
          </ac:spMkLst>
        </pc:spChg>
        <pc:spChg chg="add mod">
          <ac:chgData name="Joanna Scouler" userId="da2978bb-3a89-42a2-b6f4-686f2140a0cc" providerId="ADAL" clId="{4D25D8DD-317D-1A48-B88A-B97BB414008C}" dt="2022-10-04T15:01:27.452" v="10418" actId="1076"/>
          <ac:spMkLst>
            <pc:docMk/>
            <pc:sldMk cId="3973129945" sldId="436"/>
            <ac:spMk id="9" creationId="{D2001791-0640-054A-EE24-72B62071CABA}"/>
          </ac:spMkLst>
        </pc:spChg>
        <pc:spChg chg="add mod">
          <ac:chgData name="Joanna Scouler" userId="da2978bb-3a89-42a2-b6f4-686f2140a0cc" providerId="ADAL" clId="{4D25D8DD-317D-1A48-B88A-B97BB414008C}" dt="2022-10-04T14:59:48.682" v="10090" actId="20577"/>
          <ac:spMkLst>
            <pc:docMk/>
            <pc:sldMk cId="3973129945" sldId="436"/>
            <ac:spMk id="10" creationId="{2670BC6F-991C-AB61-AC9E-989F359CF17C}"/>
          </ac:spMkLst>
        </pc:spChg>
        <pc:spChg chg="add del mod">
          <ac:chgData name="Joanna Scouler" userId="da2978bb-3a89-42a2-b6f4-686f2140a0cc" providerId="ADAL" clId="{4D25D8DD-317D-1A48-B88A-B97BB414008C}" dt="2022-10-04T14:59:20.980" v="10022" actId="478"/>
          <ac:spMkLst>
            <pc:docMk/>
            <pc:sldMk cId="3973129945" sldId="436"/>
            <ac:spMk id="11" creationId="{A28E3B0D-17BD-FE26-4E0C-870C178DD0C8}"/>
          </ac:spMkLst>
        </pc:spChg>
        <pc:spChg chg="add del mod">
          <ac:chgData name="Joanna Scouler" userId="da2978bb-3a89-42a2-b6f4-686f2140a0cc" providerId="ADAL" clId="{4D25D8DD-317D-1A48-B88A-B97BB414008C}" dt="2022-10-04T14:59:20.462" v="10021" actId="478"/>
          <ac:spMkLst>
            <pc:docMk/>
            <pc:sldMk cId="3973129945" sldId="436"/>
            <ac:spMk id="12" creationId="{65C31468-92A4-4F37-B480-6D28D194FBA0}"/>
          </ac:spMkLst>
        </pc:spChg>
        <pc:spChg chg="add mod">
          <ac:chgData name="Joanna Scouler" userId="da2978bb-3a89-42a2-b6f4-686f2140a0cc" providerId="ADAL" clId="{4D25D8DD-317D-1A48-B88A-B97BB414008C}" dt="2022-10-04T14:59:53.065" v="10091" actId="1076"/>
          <ac:spMkLst>
            <pc:docMk/>
            <pc:sldMk cId="3973129945" sldId="436"/>
            <ac:spMk id="13" creationId="{DD7FD6E5-FF20-6D0F-BF26-6E301D91CF20}"/>
          </ac:spMkLst>
        </pc:spChg>
        <pc:spChg chg="add mod">
          <ac:chgData name="Joanna Scouler" userId="da2978bb-3a89-42a2-b6f4-686f2140a0cc" providerId="ADAL" clId="{4D25D8DD-317D-1A48-B88A-B97BB414008C}" dt="2022-10-04T14:59:53.065" v="10091" actId="1076"/>
          <ac:spMkLst>
            <pc:docMk/>
            <pc:sldMk cId="3973129945" sldId="436"/>
            <ac:spMk id="14" creationId="{2199C253-96C9-1A9B-6974-46E69989D456}"/>
          </ac:spMkLst>
        </pc:spChg>
        <pc:spChg chg="add mod">
          <ac:chgData name="Joanna Scouler" userId="da2978bb-3a89-42a2-b6f4-686f2140a0cc" providerId="ADAL" clId="{4D25D8DD-317D-1A48-B88A-B97BB414008C}" dt="2022-10-04T15:01:56.472" v="10431" actId="1076"/>
          <ac:spMkLst>
            <pc:docMk/>
            <pc:sldMk cId="3973129945" sldId="436"/>
            <ac:spMk id="15" creationId="{C716991B-1EFB-4749-65A8-7843EB798FF4}"/>
          </ac:spMkLst>
        </pc:spChg>
        <pc:spChg chg="add mod">
          <ac:chgData name="Joanna Scouler" userId="da2978bb-3a89-42a2-b6f4-686f2140a0cc" providerId="ADAL" clId="{4D25D8DD-317D-1A48-B88A-B97BB414008C}" dt="2022-10-04T15:01:59.655" v="10432" actId="1076"/>
          <ac:spMkLst>
            <pc:docMk/>
            <pc:sldMk cId="3973129945" sldId="436"/>
            <ac:spMk id="16" creationId="{72D8C0ED-3ACF-A0A0-F0DB-1C7DB20549EF}"/>
          </ac:spMkLst>
        </pc:spChg>
        <pc:spChg chg="add mod">
          <ac:chgData name="Joanna Scouler" userId="da2978bb-3a89-42a2-b6f4-686f2140a0cc" providerId="ADAL" clId="{4D25D8DD-317D-1A48-B88A-B97BB414008C}" dt="2022-10-04T15:01:32.210" v="10419" actId="14100"/>
          <ac:spMkLst>
            <pc:docMk/>
            <pc:sldMk cId="3973129945" sldId="436"/>
            <ac:spMk id="17" creationId="{840A3D81-5D72-22BA-B8AF-732C7DD75337}"/>
          </ac:spMkLst>
        </pc:spChg>
        <pc:spChg chg="add mod">
          <ac:chgData name="Joanna Scouler" userId="da2978bb-3a89-42a2-b6f4-686f2140a0cc" providerId="ADAL" clId="{4D25D8DD-317D-1A48-B88A-B97BB414008C}" dt="2022-10-04T15:01:27.452" v="10418" actId="1076"/>
          <ac:spMkLst>
            <pc:docMk/>
            <pc:sldMk cId="3973129945" sldId="436"/>
            <ac:spMk id="18" creationId="{2428C248-979B-DF97-9AEE-0269941349D0}"/>
          </ac:spMkLst>
        </pc:spChg>
        <pc:spChg chg="add mod">
          <ac:chgData name="Joanna Scouler" userId="da2978bb-3a89-42a2-b6f4-686f2140a0cc" providerId="ADAL" clId="{4D25D8DD-317D-1A48-B88A-B97BB414008C}" dt="2022-10-04T15:02:32.436" v="10548" actId="20577"/>
          <ac:spMkLst>
            <pc:docMk/>
            <pc:sldMk cId="3973129945" sldId="436"/>
            <ac:spMk id="19" creationId="{6C4B4FE3-DDC5-026A-6BB8-F38D93D92239}"/>
          </ac:spMkLst>
        </pc:spChg>
        <pc:spChg chg="add del mod">
          <ac:chgData name="Joanna Scouler" userId="da2978bb-3a89-42a2-b6f4-686f2140a0cc" providerId="ADAL" clId="{4D25D8DD-317D-1A48-B88A-B97BB414008C}" dt="2022-10-04T15:02:29.754" v="10537" actId="478"/>
          <ac:spMkLst>
            <pc:docMk/>
            <pc:sldMk cId="3973129945" sldId="436"/>
            <ac:spMk id="20" creationId="{DF34E0D9-3646-7822-39F5-5E4F2B280FDD}"/>
          </ac:spMkLst>
        </pc:spChg>
        <pc:spChg chg="add mod">
          <ac:chgData name="Joanna Scouler" userId="da2978bb-3a89-42a2-b6f4-686f2140a0cc" providerId="ADAL" clId="{4D25D8DD-317D-1A48-B88A-B97BB414008C}" dt="2022-10-04T15:03:47.505" v="10578" actId="1076"/>
          <ac:spMkLst>
            <pc:docMk/>
            <pc:sldMk cId="3973129945" sldId="436"/>
            <ac:spMk id="21" creationId="{B1F309D3-8E92-70C5-DE93-B779503F2A42}"/>
          </ac:spMkLst>
        </pc:spChg>
        <pc:spChg chg="add del mod">
          <ac:chgData name="Joanna Scouler" userId="da2978bb-3a89-42a2-b6f4-686f2140a0cc" providerId="ADAL" clId="{4D25D8DD-317D-1A48-B88A-B97BB414008C}" dt="2022-10-04T15:03:49.762" v="10580" actId="478"/>
          <ac:spMkLst>
            <pc:docMk/>
            <pc:sldMk cId="3973129945" sldId="436"/>
            <ac:spMk id="22" creationId="{07B8442A-BFAB-69F2-4408-18386CBC988D}"/>
          </ac:spMkLst>
        </pc:spChg>
        <pc:spChg chg="add mod">
          <ac:chgData name="Joanna Scouler" userId="da2978bb-3a89-42a2-b6f4-686f2140a0cc" providerId="ADAL" clId="{4D25D8DD-317D-1A48-B88A-B97BB414008C}" dt="2022-10-04T15:04:29.866" v="10627" actId="20577"/>
          <ac:spMkLst>
            <pc:docMk/>
            <pc:sldMk cId="3973129945" sldId="436"/>
            <ac:spMk id="23" creationId="{EC62D3D2-180F-6734-61CA-B4445EE6E963}"/>
          </ac:spMkLst>
        </pc:spChg>
        <pc:picChg chg="add del mod">
          <ac:chgData name="Joanna Scouler" userId="da2978bb-3a89-42a2-b6f4-686f2140a0cc" providerId="ADAL" clId="{4D25D8DD-317D-1A48-B88A-B97BB414008C}" dt="2022-10-04T14:56:31.528" v="9659"/>
          <ac:picMkLst>
            <pc:docMk/>
            <pc:sldMk cId="3973129945" sldId="436"/>
            <ac:picMk id="2" creationId="{59E21C2D-9617-601F-EAB8-8A093B057E30}"/>
          </ac:picMkLst>
        </pc:picChg>
        <pc:picChg chg="add mod">
          <ac:chgData name="Joanna Scouler" userId="da2978bb-3a89-42a2-b6f4-686f2140a0cc" providerId="ADAL" clId="{4D25D8DD-317D-1A48-B88A-B97BB414008C}" dt="2022-10-04T15:01:53.288" v="10430" actId="14100"/>
          <ac:picMkLst>
            <pc:docMk/>
            <pc:sldMk cId="3973129945" sldId="436"/>
            <ac:picMk id="6" creationId="{4ED06DC9-8D3B-EF33-F15A-5C8106FB8DC8}"/>
          </ac:picMkLst>
        </pc:picChg>
      </pc:sldChg>
      <pc:sldChg chg="addSp delSp modSp new mod delAnim modAnim modShow modNotesTx">
        <pc:chgData name="Joanna Scouler" userId="da2978bb-3a89-42a2-b6f4-686f2140a0cc" providerId="ADAL" clId="{4D25D8DD-317D-1A48-B88A-B97BB414008C}" dt="2022-10-04T15:30:57.425" v="12305" actId="729"/>
        <pc:sldMkLst>
          <pc:docMk/>
          <pc:sldMk cId="3738156454" sldId="437"/>
        </pc:sldMkLst>
        <pc:spChg chg="add mod">
          <ac:chgData name="Joanna Scouler" userId="da2978bb-3a89-42a2-b6f4-686f2140a0cc" providerId="ADAL" clId="{4D25D8DD-317D-1A48-B88A-B97BB414008C}" dt="2022-10-04T15:05:01.401" v="10661" actId="20577"/>
          <ac:spMkLst>
            <pc:docMk/>
            <pc:sldMk cId="3738156454" sldId="437"/>
            <ac:spMk id="2" creationId="{FC16FF09-147D-FBE2-5ECA-8F3991DD244E}"/>
          </ac:spMkLst>
        </pc:spChg>
        <pc:spChg chg="add mod">
          <ac:chgData name="Joanna Scouler" userId="da2978bb-3a89-42a2-b6f4-686f2140a0cc" providerId="ADAL" clId="{4D25D8DD-317D-1A48-B88A-B97BB414008C}" dt="2022-10-04T15:12:05.854" v="11492" actId="20577"/>
          <ac:spMkLst>
            <pc:docMk/>
            <pc:sldMk cId="3738156454" sldId="437"/>
            <ac:spMk id="3" creationId="{35A3B3CC-3A3F-0E86-9567-716AADC8724F}"/>
          </ac:spMkLst>
        </pc:spChg>
        <pc:spChg chg="add mod">
          <ac:chgData name="Joanna Scouler" userId="da2978bb-3a89-42a2-b6f4-686f2140a0cc" providerId="ADAL" clId="{4D25D8DD-317D-1A48-B88A-B97BB414008C}" dt="2022-10-04T15:25:07.868" v="11694" actId="20577"/>
          <ac:spMkLst>
            <pc:docMk/>
            <pc:sldMk cId="3738156454" sldId="437"/>
            <ac:spMk id="4" creationId="{7D257812-F90B-4504-48BE-D70894F72CDE}"/>
          </ac:spMkLst>
        </pc:spChg>
        <pc:spChg chg="add del mod">
          <ac:chgData name="Joanna Scouler" userId="da2978bb-3a89-42a2-b6f4-686f2140a0cc" providerId="ADAL" clId="{4D25D8DD-317D-1A48-B88A-B97BB414008C}" dt="2022-10-04T15:23:31.063" v="11604"/>
          <ac:spMkLst>
            <pc:docMk/>
            <pc:sldMk cId="3738156454" sldId="437"/>
            <ac:spMk id="5" creationId="{732C088D-C664-3030-F83D-9B1EB0A3D723}"/>
          </ac:spMkLst>
        </pc:spChg>
        <pc:spChg chg="add mod">
          <ac:chgData name="Joanna Scouler" userId="da2978bb-3a89-42a2-b6f4-686f2140a0cc" providerId="ADAL" clId="{4D25D8DD-317D-1A48-B88A-B97BB414008C}" dt="2022-10-04T15:29:21.971" v="12013" actId="1076"/>
          <ac:spMkLst>
            <pc:docMk/>
            <pc:sldMk cId="3738156454" sldId="437"/>
            <ac:spMk id="6" creationId="{A4BC3FD6-F5D2-6163-816F-4852B270E0D6}"/>
          </ac:spMkLst>
        </pc:spChg>
        <pc:spChg chg="add mod">
          <ac:chgData name="Joanna Scouler" userId="da2978bb-3a89-42a2-b6f4-686f2140a0cc" providerId="ADAL" clId="{4D25D8DD-317D-1A48-B88A-B97BB414008C}" dt="2022-10-04T15:28:09.857" v="11933" actId="14100"/>
          <ac:spMkLst>
            <pc:docMk/>
            <pc:sldMk cId="3738156454" sldId="437"/>
            <ac:spMk id="7" creationId="{72080EAB-1523-B0FB-8FF3-258200C375F1}"/>
          </ac:spMkLst>
        </pc:spChg>
        <pc:spChg chg="add mod">
          <ac:chgData name="Joanna Scouler" userId="da2978bb-3a89-42a2-b6f4-686f2140a0cc" providerId="ADAL" clId="{4D25D8DD-317D-1A48-B88A-B97BB414008C}" dt="2022-10-04T15:29:18.450" v="12012" actId="1076"/>
          <ac:spMkLst>
            <pc:docMk/>
            <pc:sldMk cId="3738156454" sldId="437"/>
            <ac:spMk id="8" creationId="{60B23F3F-36DD-9D7A-A193-BE961A574DAE}"/>
          </ac:spMkLst>
        </pc:spChg>
        <pc:spChg chg="add mod">
          <ac:chgData name="Joanna Scouler" userId="da2978bb-3a89-42a2-b6f4-686f2140a0cc" providerId="ADAL" clId="{4D25D8DD-317D-1A48-B88A-B97BB414008C}" dt="2022-10-04T15:29:35.273" v="12017" actId="58"/>
          <ac:spMkLst>
            <pc:docMk/>
            <pc:sldMk cId="3738156454" sldId="437"/>
            <ac:spMk id="9" creationId="{7FACF2D7-AAFC-7C62-EED7-74DB7F48C075}"/>
          </ac:spMkLst>
        </pc:spChg>
        <pc:picChg chg="add mod">
          <ac:chgData name="Joanna Scouler" userId="da2978bb-3a89-42a2-b6f4-686f2140a0cc" providerId="ADAL" clId="{4D25D8DD-317D-1A48-B88A-B97BB414008C}" dt="2022-10-04T15:05:48.421" v="10664" actId="14100"/>
          <ac:picMkLst>
            <pc:docMk/>
            <pc:sldMk cId="3738156454" sldId="437"/>
            <ac:picMk id="1026" creationId="{290CE2C7-001E-5311-3F5C-217EEA4D815D}"/>
          </ac:picMkLst>
        </pc:picChg>
      </pc:sldChg>
      <pc:sldChg chg="addSp modSp new mod modAnim modNotesTx">
        <pc:chgData name="Joanna Scouler" userId="da2978bb-3a89-42a2-b6f4-686f2140a0cc" providerId="ADAL" clId="{4D25D8DD-317D-1A48-B88A-B97BB414008C}" dt="2022-10-04T15:40:52.654" v="13527"/>
        <pc:sldMkLst>
          <pc:docMk/>
          <pc:sldMk cId="1018873251" sldId="438"/>
        </pc:sldMkLst>
        <pc:spChg chg="mod">
          <ac:chgData name="Joanna Scouler" userId="da2978bb-3a89-42a2-b6f4-686f2140a0cc" providerId="ADAL" clId="{4D25D8DD-317D-1A48-B88A-B97BB414008C}" dt="2022-10-04T15:37:25.471" v="13335" actId="2711"/>
          <ac:spMkLst>
            <pc:docMk/>
            <pc:sldMk cId="1018873251" sldId="438"/>
            <ac:spMk id="2" creationId="{D011FF37-79E9-75C0-E8DC-0BB286748A33}"/>
          </ac:spMkLst>
        </pc:spChg>
        <pc:spChg chg="add mod">
          <ac:chgData name="Joanna Scouler" userId="da2978bb-3a89-42a2-b6f4-686f2140a0cc" providerId="ADAL" clId="{4D25D8DD-317D-1A48-B88A-B97BB414008C}" dt="2022-10-04T15:38:07.994" v="13364" actId="20577"/>
          <ac:spMkLst>
            <pc:docMk/>
            <pc:sldMk cId="1018873251" sldId="438"/>
            <ac:spMk id="3" creationId="{B1A51B5B-04DC-D25A-81EE-6CD3BF57C6EA}"/>
          </ac:spMkLst>
        </pc:spChg>
        <pc:spChg chg="add mod">
          <ac:chgData name="Joanna Scouler" userId="da2978bb-3a89-42a2-b6f4-686f2140a0cc" providerId="ADAL" clId="{4D25D8DD-317D-1A48-B88A-B97BB414008C}" dt="2022-10-04T15:38:58.002" v="13465" actId="20577"/>
          <ac:spMkLst>
            <pc:docMk/>
            <pc:sldMk cId="1018873251" sldId="438"/>
            <ac:spMk id="4" creationId="{BEE6CBBA-057E-A9B2-0479-9CFCD1002AC4}"/>
          </ac:spMkLst>
        </pc:spChg>
        <pc:spChg chg="add mod">
          <ac:chgData name="Joanna Scouler" userId="da2978bb-3a89-42a2-b6f4-686f2140a0cc" providerId="ADAL" clId="{4D25D8DD-317D-1A48-B88A-B97BB414008C}" dt="2022-10-04T15:39:07.955" v="13467" actId="1076"/>
          <ac:spMkLst>
            <pc:docMk/>
            <pc:sldMk cId="1018873251" sldId="438"/>
            <ac:spMk id="5" creationId="{EB257A91-4FAE-5BC9-73FB-505F7F2E264B}"/>
          </ac:spMkLst>
        </pc:spChg>
        <pc:spChg chg="add mod">
          <ac:chgData name="Joanna Scouler" userId="da2978bb-3a89-42a2-b6f4-686f2140a0cc" providerId="ADAL" clId="{4D25D8DD-317D-1A48-B88A-B97BB414008C}" dt="2022-10-04T15:40:05.262" v="13495" actId="1076"/>
          <ac:spMkLst>
            <pc:docMk/>
            <pc:sldMk cId="1018873251" sldId="438"/>
            <ac:spMk id="6" creationId="{D6B7F488-0667-F60F-7ACD-0FCA2E996275}"/>
          </ac:spMkLst>
        </pc:spChg>
        <pc:spChg chg="add mod">
          <ac:chgData name="Joanna Scouler" userId="da2978bb-3a89-42a2-b6f4-686f2140a0cc" providerId="ADAL" clId="{4D25D8DD-317D-1A48-B88A-B97BB414008C}" dt="2022-10-04T15:40:20.839" v="13502" actId="1076"/>
          <ac:spMkLst>
            <pc:docMk/>
            <pc:sldMk cId="1018873251" sldId="438"/>
            <ac:spMk id="7" creationId="{C5C988C7-84A3-2DB3-B0FC-4B7A6245447E}"/>
          </ac:spMkLst>
        </pc:spChg>
        <pc:spChg chg="add mod">
          <ac:chgData name="Joanna Scouler" userId="da2978bb-3a89-42a2-b6f4-686f2140a0cc" providerId="ADAL" clId="{4D25D8DD-317D-1A48-B88A-B97BB414008C}" dt="2022-10-04T15:40:40.173" v="13525" actId="57"/>
          <ac:spMkLst>
            <pc:docMk/>
            <pc:sldMk cId="1018873251" sldId="438"/>
            <ac:spMk id="8" creationId="{47C933E1-18F9-2229-9A52-61683346D5D2}"/>
          </ac:spMkLst>
        </pc:spChg>
        <pc:cxnChg chg="add mod">
          <ac:chgData name="Joanna Scouler" userId="da2978bb-3a89-42a2-b6f4-686f2140a0cc" providerId="ADAL" clId="{4D25D8DD-317D-1A48-B88A-B97BB414008C}" dt="2022-10-04T15:40:52.654" v="13527"/>
          <ac:cxnSpMkLst>
            <pc:docMk/>
            <pc:sldMk cId="1018873251" sldId="438"/>
            <ac:cxnSpMk id="9" creationId="{C0FF7C35-B434-EFD5-8EC3-A6C96CB5B85C}"/>
          </ac:cxnSpMkLst>
        </pc:cxnChg>
      </pc:sldChg>
    </pc:docChg>
  </pc:docChgLst>
  <pc:docChgLst>
    <pc:chgData name="Joanna Scouler" userId="da2978bb-3a89-42a2-b6f4-686f2140a0cc" providerId="ADAL" clId="{85077060-88B0-3F42-8D08-61D19BAAAAFF}"/>
    <pc:docChg chg="custSel addSld delSld modSld sldOrd modMainMaster modSection">
      <pc:chgData name="Joanna Scouler" userId="da2978bb-3a89-42a2-b6f4-686f2140a0cc" providerId="ADAL" clId="{85077060-88B0-3F42-8D08-61D19BAAAAFF}" dt="2023-06-28T14:35:23.738" v="381" actId="1076"/>
      <pc:docMkLst>
        <pc:docMk/>
      </pc:docMkLst>
      <pc:sldChg chg="modSp">
        <pc:chgData name="Joanna Scouler" userId="da2978bb-3a89-42a2-b6f4-686f2140a0cc" providerId="ADAL" clId="{85077060-88B0-3F42-8D08-61D19BAAAAFF}" dt="2023-06-28T13:29:28.587" v="4"/>
        <pc:sldMkLst>
          <pc:docMk/>
          <pc:sldMk cId="0" sldId="259"/>
        </pc:sldMkLst>
        <pc:spChg chg="mod">
          <ac:chgData name="Joanna Scouler" userId="da2978bb-3a89-42a2-b6f4-686f2140a0cc" providerId="ADAL" clId="{85077060-88B0-3F42-8D08-61D19BAAAAFF}" dt="2023-06-28T13:29:28.587" v="4"/>
          <ac:spMkLst>
            <pc:docMk/>
            <pc:sldMk cId="0" sldId="259"/>
            <ac:spMk id="2" creationId="{DAC6D46F-D371-214C-959F-990171285DB9}"/>
          </ac:spMkLst>
        </pc:spChg>
      </pc:sldChg>
      <pc:sldChg chg="modSp">
        <pc:chgData name="Joanna Scouler" userId="da2978bb-3a89-42a2-b6f4-686f2140a0cc" providerId="ADAL" clId="{85077060-88B0-3F42-8D08-61D19BAAAAFF}" dt="2023-06-28T13:29:28.587" v="4"/>
        <pc:sldMkLst>
          <pc:docMk/>
          <pc:sldMk cId="0" sldId="262"/>
        </pc:sldMkLst>
        <pc:spChg chg="mod">
          <ac:chgData name="Joanna Scouler" userId="da2978bb-3a89-42a2-b6f4-686f2140a0cc" providerId="ADAL" clId="{85077060-88B0-3F42-8D08-61D19BAAAAFF}" dt="2023-06-28T13:29:28.587" v="4"/>
          <ac:spMkLst>
            <pc:docMk/>
            <pc:sldMk cId="0" sldId="262"/>
            <ac:spMk id="2" creationId="{950B6B0B-1AC1-9A47-A054-C5AF1585A9B0}"/>
          </ac:spMkLst>
        </pc:spChg>
      </pc:sldChg>
      <pc:sldChg chg="modSp">
        <pc:chgData name="Joanna Scouler" userId="da2978bb-3a89-42a2-b6f4-686f2140a0cc" providerId="ADAL" clId="{85077060-88B0-3F42-8D08-61D19BAAAAFF}" dt="2023-06-28T13:29:28.587" v="4"/>
        <pc:sldMkLst>
          <pc:docMk/>
          <pc:sldMk cId="1704903291" sldId="293"/>
        </pc:sldMkLst>
        <pc:spChg chg="mod">
          <ac:chgData name="Joanna Scouler" userId="da2978bb-3a89-42a2-b6f4-686f2140a0cc" providerId="ADAL" clId="{85077060-88B0-3F42-8D08-61D19BAAAAFF}" dt="2023-06-28T13:29:28.587" v="4"/>
          <ac:spMkLst>
            <pc:docMk/>
            <pc:sldMk cId="1704903291" sldId="293"/>
            <ac:spMk id="2" creationId="{56B3D35E-7B34-F94C-9DD3-77176F7C3EC6}"/>
          </ac:spMkLst>
        </pc:spChg>
      </pc:sldChg>
      <pc:sldChg chg="modSp mod modClrScheme chgLayout">
        <pc:chgData name="Joanna Scouler" userId="da2978bb-3a89-42a2-b6f4-686f2140a0cc" providerId="ADAL" clId="{85077060-88B0-3F42-8D08-61D19BAAAAFF}" dt="2023-06-28T13:44:36.395" v="113" actId="2711"/>
        <pc:sldMkLst>
          <pc:docMk/>
          <pc:sldMk cId="2783608315" sldId="296"/>
        </pc:sldMkLst>
        <pc:spChg chg="mod ord">
          <ac:chgData name="Joanna Scouler" userId="da2978bb-3a89-42a2-b6f4-686f2140a0cc" providerId="ADAL" clId="{85077060-88B0-3F42-8D08-61D19BAAAAFF}" dt="2023-06-28T13:44:36.395" v="113" actId="2711"/>
          <ac:spMkLst>
            <pc:docMk/>
            <pc:sldMk cId="2783608315" sldId="296"/>
            <ac:spMk id="2" creationId="{56B3D35E-7B34-F94C-9DD3-77176F7C3EC6}"/>
          </ac:spMkLst>
        </pc:spChg>
        <pc:spChg chg="mod">
          <ac:chgData name="Joanna Scouler" userId="da2978bb-3a89-42a2-b6f4-686f2140a0cc" providerId="ADAL" clId="{85077060-88B0-3F42-8D08-61D19BAAAAFF}" dt="2023-06-28T13:44:36.395" v="113" actId="2711"/>
          <ac:spMkLst>
            <pc:docMk/>
            <pc:sldMk cId="2783608315" sldId="296"/>
            <ac:spMk id="5" creationId="{1B3C1F56-854A-AA01-49C0-AA6DBA1ABCF1}"/>
          </ac:spMkLst>
        </pc:spChg>
        <pc:spChg chg="mod">
          <ac:chgData name="Joanna Scouler" userId="da2978bb-3a89-42a2-b6f4-686f2140a0cc" providerId="ADAL" clId="{85077060-88B0-3F42-8D08-61D19BAAAAFF}" dt="2023-06-28T13:44:36.395" v="113" actId="2711"/>
          <ac:spMkLst>
            <pc:docMk/>
            <pc:sldMk cId="2783608315" sldId="296"/>
            <ac:spMk id="8" creationId="{FB6BD5B4-6DCC-67FD-9384-FB0AC54499DF}"/>
          </ac:spMkLst>
        </pc:spChg>
        <pc:spChg chg="mod">
          <ac:chgData name="Joanna Scouler" userId="da2978bb-3a89-42a2-b6f4-686f2140a0cc" providerId="ADAL" clId="{85077060-88B0-3F42-8D08-61D19BAAAAFF}" dt="2023-06-28T13:44:36.395" v="113" actId="2711"/>
          <ac:spMkLst>
            <pc:docMk/>
            <pc:sldMk cId="2783608315" sldId="296"/>
            <ac:spMk id="23" creationId="{AE335225-FD62-1964-F2D5-FE6E6C4E61A0}"/>
          </ac:spMkLst>
        </pc:spChg>
      </pc:sldChg>
      <pc:sldChg chg="modSp mod">
        <pc:chgData name="Joanna Scouler" userId="da2978bb-3a89-42a2-b6f4-686f2140a0cc" providerId="ADAL" clId="{85077060-88B0-3F42-8D08-61D19BAAAAFF}" dt="2023-06-28T13:30:05.835" v="10" actId="20577"/>
        <pc:sldMkLst>
          <pc:docMk/>
          <pc:sldMk cId="3612247813" sldId="300"/>
        </pc:sldMkLst>
        <pc:spChg chg="mod">
          <ac:chgData name="Joanna Scouler" userId="da2978bb-3a89-42a2-b6f4-686f2140a0cc" providerId="ADAL" clId="{85077060-88B0-3F42-8D08-61D19BAAAAFF}" dt="2023-06-28T13:29:28.587" v="4"/>
          <ac:spMkLst>
            <pc:docMk/>
            <pc:sldMk cId="3612247813" sldId="300"/>
            <ac:spMk id="2" creationId="{F10F0A34-8226-A241-BB87-E02C0E43B851}"/>
          </ac:spMkLst>
        </pc:spChg>
        <pc:graphicFrameChg chg="modGraphic">
          <ac:chgData name="Joanna Scouler" userId="da2978bb-3a89-42a2-b6f4-686f2140a0cc" providerId="ADAL" clId="{85077060-88B0-3F42-8D08-61D19BAAAAFF}" dt="2023-06-28T13:30:05.835" v="10" actId="20577"/>
          <ac:graphicFrameMkLst>
            <pc:docMk/>
            <pc:sldMk cId="3612247813" sldId="300"/>
            <ac:graphicFrameMk id="3" creationId="{2D1EACB4-F44A-B74F-9ED5-BE0F8D4E6DF6}"/>
          </ac:graphicFrameMkLst>
        </pc:graphicFrameChg>
      </pc:sldChg>
      <pc:sldChg chg="modSp">
        <pc:chgData name="Joanna Scouler" userId="da2978bb-3a89-42a2-b6f4-686f2140a0cc" providerId="ADAL" clId="{85077060-88B0-3F42-8D08-61D19BAAAAFF}" dt="2023-06-28T13:29:28.587" v="4"/>
        <pc:sldMkLst>
          <pc:docMk/>
          <pc:sldMk cId="1495468696" sldId="348"/>
        </pc:sldMkLst>
        <pc:spChg chg="mod">
          <ac:chgData name="Joanna Scouler" userId="da2978bb-3a89-42a2-b6f4-686f2140a0cc" providerId="ADAL" clId="{85077060-88B0-3F42-8D08-61D19BAAAAFF}" dt="2023-06-28T13:29:28.587" v="4"/>
          <ac:spMkLst>
            <pc:docMk/>
            <pc:sldMk cId="1495468696" sldId="348"/>
            <ac:spMk id="2" creationId="{EE3C824E-4C7F-DB42-8DBE-A9A845EEBF60}"/>
          </ac:spMkLst>
        </pc:spChg>
      </pc:sldChg>
      <pc:sldChg chg="modSp del">
        <pc:chgData name="Joanna Scouler" userId="da2978bb-3a89-42a2-b6f4-686f2140a0cc" providerId="ADAL" clId="{85077060-88B0-3F42-8D08-61D19BAAAAFF}" dt="2023-06-28T13:34:50.765" v="90" actId="2696"/>
        <pc:sldMkLst>
          <pc:docMk/>
          <pc:sldMk cId="2739972932" sldId="364"/>
        </pc:sldMkLst>
        <pc:spChg chg="mod">
          <ac:chgData name="Joanna Scouler" userId="da2978bb-3a89-42a2-b6f4-686f2140a0cc" providerId="ADAL" clId="{85077060-88B0-3F42-8D08-61D19BAAAAFF}" dt="2023-06-28T13:29:28.587" v="4"/>
          <ac:spMkLst>
            <pc:docMk/>
            <pc:sldMk cId="2739972932" sldId="364"/>
            <ac:spMk id="2" creationId="{21F6D3BF-8D78-3D41-8D2E-5FED3055FC80}"/>
          </ac:spMkLst>
        </pc:spChg>
      </pc:sldChg>
      <pc:sldChg chg="modSp mod modClrScheme chgLayout">
        <pc:chgData name="Joanna Scouler" userId="da2978bb-3a89-42a2-b6f4-686f2140a0cc" providerId="ADAL" clId="{85077060-88B0-3F42-8D08-61D19BAAAAFF}" dt="2023-06-28T13:29:38.064" v="5" actId="700"/>
        <pc:sldMkLst>
          <pc:docMk/>
          <pc:sldMk cId="1085327490" sldId="366"/>
        </pc:sldMkLst>
        <pc:spChg chg="mod ord">
          <ac:chgData name="Joanna Scouler" userId="da2978bb-3a89-42a2-b6f4-686f2140a0cc" providerId="ADAL" clId="{85077060-88B0-3F42-8D08-61D19BAAAAFF}" dt="2023-06-28T13:29:38.064" v="5" actId="700"/>
          <ac:spMkLst>
            <pc:docMk/>
            <pc:sldMk cId="1085327490" sldId="366"/>
            <ac:spMk id="2" creationId="{6C92CDF9-9E9C-714B-9C6F-2DE6F9E48CAE}"/>
          </ac:spMkLst>
        </pc:spChg>
      </pc:sldChg>
      <pc:sldChg chg="modSp mod">
        <pc:chgData name="Joanna Scouler" userId="da2978bb-3a89-42a2-b6f4-686f2140a0cc" providerId="ADAL" clId="{85077060-88B0-3F42-8D08-61D19BAAAAFF}" dt="2023-06-28T13:31:08.441" v="25" actId="14100"/>
        <pc:sldMkLst>
          <pc:docMk/>
          <pc:sldMk cId="3117368702" sldId="369"/>
        </pc:sldMkLst>
        <pc:spChg chg="mod">
          <ac:chgData name="Joanna Scouler" userId="da2978bb-3a89-42a2-b6f4-686f2140a0cc" providerId="ADAL" clId="{85077060-88B0-3F42-8D08-61D19BAAAAFF}" dt="2023-06-28T13:31:08.441" v="25" actId="14100"/>
          <ac:spMkLst>
            <pc:docMk/>
            <pc:sldMk cId="3117368702" sldId="369"/>
            <ac:spMk id="8" creationId="{A3F4895E-1D02-224B-8268-6EB01190633F}"/>
          </ac:spMkLst>
        </pc:spChg>
      </pc:sldChg>
      <pc:sldChg chg="modSp">
        <pc:chgData name="Joanna Scouler" userId="da2978bb-3a89-42a2-b6f4-686f2140a0cc" providerId="ADAL" clId="{85077060-88B0-3F42-8D08-61D19BAAAAFF}" dt="2023-06-28T13:29:28.587" v="4"/>
        <pc:sldMkLst>
          <pc:docMk/>
          <pc:sldMk cId="353383840" sldId="381"/>
        </pc:sldMkLst>
        <pc:spChg chg="mod">
          <ac:chgData name="Joanna Scouler" userId="da2978bb-3a89-42a2-b6f4-686f2140a0cc" providerId="ADAL" clId="{85077060-88B0-3F42-8D08-61D19BAAAAFF}" dt="2023-06-28T13:29:28.587" v="4"/>
          <ac:spMkLst>
            <pc:docMk/>
            <pc:sldMk cId="353383840" sldId="381"/>
            <ac:spMk id="2" creationId="{FBF57E99-6073-1C46-A517-F0791F19C755}"/>
          </ac:spMkLst>
        </pc:spChg>
      </pc:sldChg>
      <pc:sldChg chg="modSp">
        <pc:chgData name="Joanna Scouler" userId="da2978bb-3a89-42a2-b6f4-686f2140a0cc" providerId="ADAL" clId="{85077060-88B0-3F42-8D08-61D19BAAAAFF}" dt="2023-06-28T13:29:28.587" v="4"/>
        <pc:sldMkLst>
          <pc:docMk/>
          <pc:sldMk cId="928410927" sldId="382"/>
        </pc:sldMkLst>
        <pc:spChg chg="mod">
          <ac:chgData name="Joanna Scouler" userId="da2978bb-3a89-42a2-b6f4-686f2140a0cc" providerId="ADAL" clId="{85077060-88B0-3F42-8D08-61D19BAAAAFF}" dt="2023-06-28T13:29:28.587" v="4"/>
          <ac:spMkLst>
            <pc:docMk/>
            <pc:sldMk cId="928410927" sldId="382"/>
            <ac:spMk id="7" creationId="{370027E6-E48D-4743-8E0A-32E69590BF72}"/>
          </ac:spMkLst>
        </pc:spChg>
      </pc:sldChg>
      <pc:sldChg chg="delSp mod modNotesTx">
        <pc:chgData name="Joanna Scouler" userId="da2978bb-3a89-42a2-b6f4-686f2140a0cc" providerId="ADAL" clId="{85077060-88B0-3F42-8D08-61D19BAAAAFF}" dt="2023-06-28T13:39:44.464" v="112" actId="20577"/>
        <pc:sldMkLst>
          <pc:docMk/>
          <pc:sldMk cId="2938187483" sldId="404"/>
        </pc:sldMkLst>
        <pc:cxnChg chg="del">
          <ac:chgData name="Joanna Scouler" userId="da2978bb-3a89-42a2-b6f4-686f2140a0cc" providerId="ADAL" clId="{85077060-88B0-3F42-8D08-61D19BAAAAFF}" dt="2023-06-28T13:31:23.521" v="26" actId="478"/>
          <ac:cxnSpMkLst>
            <pc:docMk/>
            <pc:sldMk cId="2938187483" sldId="404"/>
            <ac:cxnSpMk id="7" creationId="{3E15DC68-B3C9-D0DC-FF38-C6A7329988D1}"/>
          </ac:cxnSpMkLst>
        </pc:cxnChg>
      </pc:sldChg>
      <pc:sldChg chg="modSp">
        <pc:chgData name="Joanna Scouler" userId="da2978bb-3a89-42a2-b6f4-686f2140a0cc" providerId="ADAL" clId="{85077060-88B0-3F42-8D08-61D19BAAAAFF}" dt="2023-06-28T13:29:28.587" v="4"/>
        <pc:sldMkLst>
          <pc:docMk/>
          <pc:sldMk cId="2173221006" sldId="425"/>
        </pc:sldMkLst>
        <pc:spChg chg="mod">
          <ac:chgData name="Joanna Scouler" userId="da2978bb-3a89-42a2-b6f4-686f2140a0cc" providerId="ADAL" clId="{85077060-88B0-3F42-8D08-61D19BAAAAFF}" dt="2023-06-28T13:29:28.587" v="4"/>
          <ac:spMkLst>
            <pc:docMk/>
            <pc:sldMk cId="2173221006" sldId="425"/>
            <ac:spMk id="2" creationId="{9FA750DA-0D1D-DB98-A843-E2BCF7058E28}"/>
          </ac:spMkLst>
        </pc:spChg>
      </pc:sldChg>
      <pc:sldChg chg="modSp">
        <pc:chgData name="Joanna Scouler" userId="da2978bb-3a89-42a2-b6f4-686f2140a0cc" providerId="ADAL" clId="{85077060-88B0-3F42-8D08-61D19BAAAAFF}" dt="2023-06-28T13:29:28.587" v="4"/>
        <pc:sldMkLst>
          <pc:docMk/>
          <pc:sldMk cId="1867559500" sldId="429"/>
        </pc:sldMkLst>
        <pc:spChg chg="mod">
          <ac:chgData name="Joanna Scouler" userId="da2978bb-3a89-42a2-b6f4-686f2140a0cc" providerId="ADAL" clId="{85077060-88B0-3F42-8D08-61D19BAAAAFF}" dt="2023-06-28T13:29:28.587" v="4"/>
          <ac:spMkLst>
            <pc:docMk/>
            <pc:sldMk cId="1867559500" sldId="429"/>
            <ac:spMk id="2" creationId="{CE7A9E21-BD97-3583-A60E-B7B120893747}"/>
          </ac:spMkLst>
        </pc:spChg>
      </pc:sldChg>
      <pc:sldChg chg="addSp delSp modSp mod">
        <pc:chgData name="Joanna Scouler" userId="da2978bb-3a89-42a2-b6f4-686f2140a0cc" providerId="ADAL" clId="{85077060-88B0-3F42-8D08-61D19BAAAAFF}" dt="2023-06-28T14:35:23.738" v="381" actId="1076"/>
        <pc:sldMkLst>
          <pc:docMk/>
          <pc:sldMk cId="2517699385" sldId="430"/>
        </pc:sldMkLst>
        <pc:spChg chg="mod">
          <ac:chgData name="Joanna Scouler" userId="da2978bb-3a89-42a2-b6f4-686f2140a0cc" providerId="ADAL" clId="{85077060-88B0-3F42-8D08-61D19BAAAAFF}" dt="2023-06-28T13:29:28.587" v="4"/>
          <ac:spMkLst>
            <pc:docMk/>
            <pc:sldMk cId="2517699385" sldId="430"/>
            <ac:spMk id="2" creationId="{F95A7069-2C94-D170-68B1-D0197D88654F}"/>
          </ac:spMkLst>
        </pc:spChg>
        <pc:picChg chg="add mod">
          <ac:chgData name="Joanna Scouler" userId="da2978bb-3a89-42a2-b6f4-686f2140a0cc" providerId="ADAL" clId="{85077060-88B0-3F42-8D08-61D19BAAAAFF}" dt="2023-06-28T14:35:23.738" v="381" actId="1076"/>
          <ac:picMkLst>
            <pc:docMk/>
            <pc:sldMk cId="2517699385" sldId="430"/>
            <ac:picMk id="5" creationId="{707B9EF5-17B4-DC28-8B2C-21A46E168899}"/>
          </ac:picMkLst>
        </pc:picChg>
        <pc:picChg chg="del">
          <ac:chgData name="Joanna Scouler" userId="da2978bb-3a89-42a2-b6f4-686f2140a0cc" providerId="ADAL" clId="{85077060-88B0-3F42-8D08-61D19BAAAAFF}" dt="2023-06-28T14:34:53.690" v="375" actId="478"/>
          <ac:picMkLst>
            <pc:docMk/>
            <pc:sldMk cId="2517699385" sldId="430"/>
            <ac:picMk id="8" creationId="{7E20B81B-5F20-BB8D-2BC2-3556D9864F46}"/>
          </ac:picMkLst>
        </pc:picChg>
      </pc:sldChg>
      <pc:sldChg chg="modSp">
        <pc:chgData name="Joanna Scouler" userId="da2978bb-3a89-42a2-b6f4-686f2140a0cc" providerId="ADAL" clId="{85077060-88B0-3F42-8D08-61D19BAAAAFF}" dt="2023-06-28T13:29:28.587" v="4"/>
        <pc:sldMkLst>
          <pc:docMk/>
          <pc:sldMk cId="482978256" sldId="431"/>
        </pc:sldMkLst>
        <pc:spChg chg="mod">
          <ac:chgData name="Joanna Scouler" userId="da2978bb-3a89-42a2-b6f4-686f2140a0cc" providerId="ADAL" clId="{85077060-88B0-3F42-8D08-61D19BAAAAFF}" dt="2023-06-28T13:29:28.587" v="4"/>
          <ac:spMkLst>
            <pc:docMk/>
            <pc:sldMk cId="482978256" sldId="431"/>
            <ac:spMk id="2" creationId="{2F1B4EC4-13E8-5672-63EF-9F74174C15CA}"/>
          </ac:spMkLst>
        </pc:spChg>
      </pc:sldChg>
      <pc:sldChg chg="modSp">
        <pc:chgData name="Joanna Scouler" userId="da2978bb-3a89-42a2-b6f4-686f2140a0cc" providerId="ADAL" clId="{85077060-88B0-3F42-8D08-61D19BAAAAFF}" dt="2023-06-28T13:29:28.587" v="4"/>
        <pc:sldMkLst>
          <pc:docMk/>
          <pc:sldMk cId="1980047431" sldId="432"/>
        </pc:sldMkLst>
        <pc:spChg chg="mod">
          <ac:chgData name="Joanna Scouler" userId="da2978bb-3a89-42a2-b6f4-686f2140a0cc" providerId="ADAL" clId="{85077060-88B0-3F42-8D08-61D19BAAAAFF}" dt="2023-06-28T13:29:28.587" v="4"/>
          <ac:spMkLst>
            <pc:docMk/>
            <pc:sldMk cId="1980047431" sldId="432"/>
            <ac:spMk id="2" creationId="{F8174D28-D7E6-FF7F-96BD-F29261F691D6}"/>
          </ac:spMkLst>
        </pc:spChg>
      </pc:sldChg>
      <pc:sldChg chg="modSp">
        <pc:chgData name="Joanna Scouler" userId="da2978bb-3a89-42a2-b6f4-686f2140a0cc" providerId="ADAL" clId="{85077060-88B0-3F42-8D08-61D19BAAAAFF}" dt="2023-06-28T13:29:28.587" v="4"/>
        <pc:sldMkLst>
          <pc:docMk/>
          <pc:sldMk cId="2682546426" sldId="433"/>
        </pc:sldMkLst>
        <pc:spChg chg="mod">
          <ac:chgData name="Joanna Scouler" userId="da2978bb-3a89-42a2-b6f4-686f2140a0cc" providerId="ADAL" clId="{85077060-88B0-3F42-8D08-61D19BAAAAFF}" dt="2023-06-28T13:29:28.587" v="4"/>
          <ac:spMkLst>
            <pc:docMk/>
            <pc:sldMk cId="2682546426" sldId="433"/>
            <ac:spMk id="2" creationId="{F0CDC9F7-1CEA-6D9E-F5AA-21556877155C}"/>
          </ac:spMkLst>
        </pc:spChg>
      </pc:sldChg>
      <pc:sldChg chg="addSp delSp modSp mod delAnim modAnim">
        <pc:chgData name="Joanna Scouler" userId="da2978bb-3a89-42a2-b6f4-686f2140a0cc" providerId="ADAL" clId="{85077060-88B0-3F42-8D08-61D19BAAAAFF}" dt="2023-06-28T14:34:42.412" v="374"/>
        <pc:sldMkLst>
          <pc:docMk/>
          <pc:sldMk cId="2898432652" sldId="434"/>
        </pc:sldMkLst>
        <pc:spChg chg="mod">
          <ac:chgData name="Joanna Scouler" userId="da2978bb-3a89-42a2-b6f4-686f2140a0cc" providerId="ADAL" clId="{85077060-88B0-3F42-8D08-61D19BAAAAFF}" dt="2023-06-28T13:29:28.587" v="4"/>
          <ac:spMkLst>
            <pc:docMk/>
            <pc:sldMk cId="2898432652" sldId="434"/>
            <ac:spMk id="2" creationId="{DA4DDC16-FAEC-9B8E-5AE1-5F9354F574D4}"/>
          </ac:spMkLst>
        </pc:spChg>
        <pc:spChg chg="mod">
          <ac:chgData name="Joanna Scouler" userId="da2978bb-3a89-42a2-b6f4-686f2140a0cc" providerId="ADAL" clId="{85077060-88B0-3F42-8D08-61D19BAAAAFF}" dt="2023-06-28T14:33:33.683" v="306" actId="14100"/>
          <ac:spMkLst>
            <pc:docMk/>
            <pc:sldMk cId="2898432652" sldId="434"/>
            <ac:spMk id="5" creationId="{BB7037F0-7A73-A7F6-1092-BA18ED85A4EB}"/>
          </ac:spMkLst>
        </pc:spChg>
        <pc:spChg chg="del">
          <ac:chgData name="Joanna Scouler" userId="da2978bb-3a89-42a2-b6f4-686f2140a0cc" providerId="ADAL" clId="{85077060-88B0-3F42-8D08-61D19BAAAAFF}" dt="2023-06-28T14:33:30.035" v="304" actId="478"/>
          <ac:spMkLst>
            <pc:docMk/>
            <pc:sldMk cId="2898432652" sldId="434"/>
            <ac:spMk id="6" creationId="{24E429F7-8490-AF6A-951D-2293E75A82FE}"/>
          </ac:spMkLst>
        </pc:spChg>
        <pc:spChg chg="del">
          <ac:chgData name="Joanna Scouler" userId="da2978bb-3a89-42a2-b6f4-686f2140a0cc" providerId="ADAL" clId="{85077060-88B0-3F42-8D08-61D19BAAAAFF}" dt="2023-06-28T14:33:28.303" v="302" actId="478"/>
          <ac:spMkLst>
            <pc:docMk/>
            <pc:sldMk cId="2898432652" sldId="434"/>
            <ac:spMk id="7" creationId="{DC119D71-3C7A-A0DA-B914-7466A5348D25}"/>
          </ac:spMkLst>
        </pc:spChg>
        <pc:spChg chg="del">
          <ac:chgData name="Joanna Scouler" userId="da2978bb-3a89-42a2-b6f4-686f2140a0cc" providerId="ADAL" clId="{85077060-88B0-3F42-8D08-61D19BAAAAFF}" dt="2023-06-28T14:33:28.880" v="303" actId="478"/>
          <ac:spMkLst>
            <pc:docMk/>
            <pc:sldMk cId="2898432652" sldId="434"/>
            <ac:spMk id="8" creationId="{AF02D941-2B3A-CC01-82D2-4595D6331913}"/>
          </ac:spMkLst>
        </pc:spChg>
        <pc:spChg chg="add mod">
          <ac:chgData name="Joanna Scouler" userId="da2978bb-3a89-42a2-b6f4-686f2140a0cc" providerId="ADAL" clId="{85077060-88B0-3F42-8D08-61D19BAAAAFF}" dt="2023-06-28T14:34:18.347" v="367" actId="20577"/>
          <ac:spMkLst>
            <pc:docMk/>
            <pc:sldMk cId="2898432652" sldId="434"/>
            <ac:spMk id="13" creationId="{A47D5FE0-7164-CEE5-8364-5B101B5E75D5}"/>
          </ac:spMkLst>
        </pc:spChg>
        <pc:spChg chg="add mod">
          <ac:chgData name="Joanna Scouler" userId="da2978bb-3a89-42a2-b6f4-686f2140a0cc" providerId="ADAL" clId="{85077060-88B0-3F42-8D08-61D19BAAAAFF}" dt="2023-06-28T14:34:16.444" v="363" actId="1076"/>
          <ac:spMkLst>
            <pc:docMk/>
            <pc:sldMk cId="2898432652" sldId="434"/>
            <ac:spMk id="14" creationId="{DF5AA627-755D-A2B0-7251-B91E8130AEFB}"/>
          </ac:spMkLst>
        </pc:spChg>
        <pc:cxnChg chg="add">
          <ac:chgData name="Joanna Scouler" userId="da2978bb-3a89-42a2-b6f4-686f2140a0cc" providerId="ADAL" clId="{85077060-88B0-3F42-8D08-61D19BAAAAFF}" dt="2023-06-28T14:33:40.878" v="307" actId="11529"/>
          <ac:cxnSpMkLst>
            <pc:docMk/>
            <pc:sldMk cId="2898432652" sldId="434"/>
            <ac:cxnSpMk id="10" creationId="{5DA929A5-0B33-795A-932B-4949290EF472}"/>
          </ac:cxnSpMkLst>
        </pc:cxnChg>
        <pc:cxnChg chg="add mod">
          <ac:chgData name="Joanna Scouler" userId="da2978bb-3a89-42a2-b6f4-686f2140a0cc" providerId="ADAL" clId="{85077060-88B0-3F42-8D08-61D19BAAAAFF}" dt="2023-06-28T14:33:49.363" v="310" actId="1076"/>
          <ac:cxnSpMkLst>
            <pc:docMk/>
            <pc:sldMk cId="2898432652" sldId="434"/>
            <ac:cxnSpMk id="11" creationId="{F521D33F-C6DE-8AD9-39D4-A24D8DAC2B12}"/>
          </ac:cxnSpMkLst>
        </pc:cxnChg>
        <pc:cxnChg chg="add mod">
          <ac:chgData name="Joanna Scouler" userId="da2978bb-3a89-42a2-b6f4-686f2140a0cc" providerId="ADAL" clId="{85077060-88B0-3F42-8D08-61D19BAAAAFF}" dt="2023-06-28T14:34:27.295" v="369" actId="208"/>
          <ac:cxnSpMkLst>
            <pc:docMk/>
            <pc:sldMk cId="2898432652" sldId="434"/>
            <ac:cxnSpMk id="16" creationId="{C89D03CD-AD1B-DCD0-4C8C-4B7A5AAE457D}"/>
          </ac:cxnSpMkLst>
        </pc:cxnChg>
        <pc:cxnChg chg="add mod">
          <ac:chgData name="Joanna Scouler" userId="da2978bb-3a89-42a2-b6f4-686f2140a0cc" providerId="ADAL" clId="{85077060-88B0-3F42-8D08-61D19BAAAAFF}" dt="2023-06-28T14:34:36.244" v="373" actId="14100"/>
          <ac:cxnSpMkLst>
            <pc:docMk/>
            <pc:sldMk cId="2898432652" sldId="434"/>
            <ac:cxnSpMk id="17" creationId="{47696458-1089-CA75-7B01-872CFE5B3114}"/>
          </ac:cxnSpMkLst>
        </pc:cxnChg>
      </pc:sldChg>
      <pc:sldChg chg="addSp delSp modSp mod ord modClrScheme modShow chgLayout modNotesTx">
        <pc:chgData name="Joanna Scouler" userId="da2978bb-3a89-42a2-b6f4-686f2140a0cc" providerId="ADAL" clId="{85077060-88B0-3F42-8D08-61D19BAAAAFF}" dt="2023-06-28T13:46:59.018" v="119" actId="478"/>
        <pc:sldMkLst>
          <pc:docMk/>
          <pc:sldMk cId="2645480566" sldId="435"/>
        </pc:sldMkLst>
        <pc:spChg chg="mod">
          <ac:chgData name="Joanna Scouler" userId="da2978bb-3a89-42a2-b6f4-686f2140a0cc" providerId="ADAL" clId="{85077060-88B0-3F42-8D08-61D19BAAAAFF}" dt="2023-06-28T13:45:51.575" v="116" actId="20577"/>
          <ac:spMkLst>
            <pc:docMk/>
            <pc:sldMk cId="2645480566" sldId="435"/>
            <ac:spMk id="2" creationId="{9EADC705-0867-F223-9D5B-D83BBCFC7DBF}"/>
          </ac:spMkLst>
        </pc:spChg>
        <pc:spChg chg="add del mod ord">
          <ac:chgData name="Joanna Scouler" userId="da2978bb-3a89-42a2-b6f4-686f2140a0cc" providerId="ADAL" clId="{85077060-88B0-3F42-8D08-61D19BAAAAFF}" dt="2023-06-28T13:46:59.018" v="119" actId="478"/>
          <ac:spMkLst>
            <pc:docMk/>
            <pc:sldMk cId="2645480566" sldId="435"/>
            <ac:spMk id="6" creationId="{EB9D027A-DF02-CAA2-5EC1-22DDC23915E2}"/>
          </ac:spMkLst>
        </pc:spChg>
      </pc:sldChg>
      <pc:sldChg chg="addSp delSp modSp mod modNotesTx">
        <pc:chgData name="Joanna Scouler" userId="da2978bb-3a89-42a2-b6f4-686f2140a0cc" providerId="ADAL" clId="{85077060-88B0-3F42-8D08-61D19BAAAAFF}" dt="2023-06-28T14:16:15.735" v="300"/>
        <pc:sldMkLst>
          <pc:docMk/>
          <pc:sldMk cId="3973129945" sldId="436"/>
        </pc:sldMkLst>
        <pc:spChg chg="add del mod">
          <ac:chgData name="Joanna Scouler" userId="da2978bb-3a89-42a2-b6f4-686f2140a0cc" providerId="ADAL" clId="{85077060-88B0-3F42-8D08-61D19BAAAAFF}" dt="2023-06-28T14:03:11.494" v="175" actId="478"/>
          <ac:spMkLst>
            <pc:docMk/>
            <pc:sldMk cId="3973129945" sldId="436"/>
            <ac:spMk id="2" creationId="{705A57E3-B955-B123-CA8F-D20765AD0EDF}"/>
          </ac:spMkLst>
        </pc:spChg>
        <pc:spChg chg="mod">
          <ac:chgData name="Joanna Scouler" userId="da2978bb-3a89-42a2-b6f4-686f2140a0cc" providerId="ADAL" clId="{85077060-88B0-3F42-8D08-61D19BAAAAFF}" dt="2023-06-28T13:52:29.244" v="173" actId="20577"/>
          <ac:spMkLst>
            <pc:docMk/>
            <pc:sldMk cId="3973129945" sldId="436"/>
            <ac:spMk id="7" creationId="{AB958A57-D084-DA84-F010-89894296448A}"/>
          </ac:spMkLst>
        </pc:spChg>
      </pc:sldChg>
      <pc:sldChg chg="modSp mod modNotesTx">
        <pc:chgData name="Joanna Scouler" userId="da2978bb-3a89-42a2-b6f4-686f2140a0cc" providerId="ADAL" clId="{85077060-88B0-3F42-8D08-61D19BAAAAFF}" dt="2023-06-28T14:16:12.061" v="299" actId="20577"/>
        <pc:sldMkLst>
          <pc:docMk/>
          <pc:sldMk cId="3738156454" sldId="437"/>
        </pc:sldMkLst>
        <pc:spChg chg="mod">
          <ac:chgData name="Joanna Scouler" userId="da2978bb-3a89-42a2-b6f4-686f2140a0cc" providerId="ADAL" clId="{85077060-88B0-3F42-8D08-61D19BAAAAFF}" dt="2023-06-28T13:52:19.439" v="147" actId="20577"/>
          <ac:spMkLst>
            <pc:docMk/>
            <pc:sldMk cId="3738156454" sldId="437"/>
            <ac:spMk id="2" creationId="{FC16FF09-147D-FBE2-5ECA-8F3991DD244E}"/>
          </ac:spMkLst>
        </pc:spChg>
      </pc:sldChg>
      <pc:sldChg chg="modSp">
        <pc:chgData name="Joanna Scouler" userId="da2978bb-3a89-42a2-b6f4-686f2140a0cc" providerId="ADAL" clId="{85077060-88B0-3F42-8D08-61D19BAAAAFF}" dt="2023-06-28T13:29:28.587" v="4"/>
        <pc:sldMkLst>
          <pc:docMk/>
          <pc:sldMk cId="1018873251" sldId="438"/>
        </pc:sldMkLst>
        <pc:spChg chg="mod">
          <ac:chgData name="Joanna Scouler" userId="da2978bb-3a89-42a2-b6f4-686f2140a0cc" providerId="ADAL" clId="{85077060-88B0-3F42-8D08-61D19BAAAAFF}" dt="2023-06-28T13:29:28.587" v="4"/>
          <ac:spMkLst>
            <pc:docMk/>
            <pc:sldMk cId="1018873251" sldId="438"/>
            <ac:spMk id="2" creationId="{D011FF37-79E9-75C0-E8DC-0BB286748A33}"/>
          </ac:spMkLst>
        </pc:spChg>
      </pc:sldChg>
      <pc:sldChg chg="modSp add mod modNotesTx">
        <pc:chgData name="Joanna Scouler" userId="da2978bb-3a89-42a2-b6f4-686f2140a0cc" providerId="ADAL" clId="{85077060-88B0-3F42-8D08-61D19BAAAAFF}" dt="2023-06-28T13:34:49.552" v="89"/>
        <pc:sldMkLst>
          <pc:docMk/>
          <pc:sldMk cId="837817348" sldId="439"/>
        </pc:sldMkLst>
        <pc:spChg chg="mod">
          <ac:chgData name="Joanna Scouler" userId="da2978bb-3a89-42a2-b6f4-686f2140a0cc" providerId="ADAL" clId="{85077060-88B0-3F42-8D08-61D19BAAAAFF}" dt="2023-06-28T13:32:36.109" v="69" actId="20577"/>
          <ac:spMkLst>
            <pc:docMk/>
            <pc:sldMk cId="837817348" sldId="439"/>
            <ac:spMk id="2" creationId="{21F6D3BF-8D78-3D41-8D2E-5FED3055FC80}"/>
          </ac:spMkLst>
        </pc:spChg>
        <pc:spChg chg="mod">
          <ac:chgData name="Joanna Scouler" userId="da2978bb-3a89-42a2-b6f4-686f2140a0cc" providerId="ADAL" clId="{85077060-88B0-3F42-8D08-61D19BAAAAFF}" dt="2023-06-28T13:32:31.333" v="67" actId="20577"/>
          <ac:spMkLst>
            <pc:docMk/>
            <pc:sldMk cId="837817348" sldId="439"/>
            <ac:spMk id="3" creationId="{8676A10C-2676-7549-90A1-140565D5F092}"/>
          </ac:spMkLst>
        </pc:spChg>
        <pc:spChg chg="mod">
          <ac:chgData name="Joanna Scouler" userId="da2978bb-3a89-42a2-b6f4-686f2140a0cc" providerId="ADAL" clId="{85077060-88B0-3F42-8D08-61D19BAAAAFF}" dt="2023-06-28T13:34:42.151" v="87" actId="113"/>
          <ac:spMkLst>
            <pc:docMk/>
            <pc:sldMk cId="837817348" sldId="439"/>
            <ac:spMk id="10" creationId="{29E40D1C-44AF-48D3-B0D3-718E1D46F2EB}"/>
          </ac:spMkLst>
        </pc:spChg>
      </pc:sldChg>
      <pc:sldChg chg="delSp modSp add mod ord delAnim modNotesTx">
        <pc:chgData name="Joanna Scouler" userId="da2978bb-3a89-42a2-b6f4-686f2140a0cc" providerId="ADAL" clId="{85077060-88B0-3F42-8D08-61D19BAAAAFF}" dt="2023-06-28T14:16:17.446" v="301"/>
        <pc:sldMkLst>
          <pc:docMk/>
          <pc:sldMk cId="2632315699" sldId="440"/>
        </pc:sldMkLst>
        <pc:spChg chg="mod">
          <ac:chgData name="Joanna Scouler" userId="da2978bb-3a89-42a2-b6f4-686f2140a0cc" providerId="ADAL" clId="{85077060-88B0-3F42-8D08-61D19BAAAAFF}" dt="2023-06-28T14:06:18.168" v="178" actId="20577"/>
          <ac:spMkLst>
            <pc:docMk/>
            <pc:sldMk cId="2632315699" sldId="440"/>
            <ac:spMk id="7" creationId="{AB958A57-D084-DA84-F010-89894296448A}"/>
          </ac:spMkLst>
        </pc:spChg>
        <pc:spChg chg="mod">
          <ac:chgData name="Joanna Scouler" userId="da2978bb-3a89-42a2-b6f4-686f2140a0cc" providerId="ADAL" clId="{85077060-88B0-3F42-8D08-61D19BAAAAFF}" dt="2023-06-28T14:13:04.640" v="272" actId="20577"/>
          <ac:spMkLst>
            <pc:docMk/>
            <pc:sldMk cId="2632315699" sldId="440"/>
            <ac:spMk id="8" creationId="{0EB6B556-A544-82E0-CF1A-3EF76DFA3D8F}"/>
          </ac:spMkLst>
        </pc:spChg>
        <pc:spChg chg="mod">
          <ac:chgData name="Joanna Scouler" userId="da2978bb-3a89-42a2-b6f4-686f2140a0cc" providerId="ADAL" clId="{85077060-88B0-3F42-8D08-61D19BAAAAFF}" dt="2023-06-28T14:08:28.997" v="210" actId="20577"/>
          <ac:spMkLst>
            <pc:docMk/>
            <pc:sldMk cId="2632315699" sldId="440"/>
            <ac:spMk id="9" creationId="{D2001791-0640-054A-EE24-72B62071CABA}"/>
          </ac:spMkLst>
        </pc:spChg>
        <pc:spChg chg="mod">
          <ac:chgData name="Joanna Scouler" userId="da2978bb-3a89-42a2-b6f4-686f2140a0cc" providerId="ADAL" clId="{85077060-88B0-3F42-8D08-61D19BAAAAFF}" dt="2023-06-28T14:06:33.624" v="185" actId="20577"/>
          <ac:spMkLst>
            <pc:docMk/>
            <pc:sldMk cId="2632315699" sldId="440"/>
            <ac:spMk id="10" creationId="{2670BC6F-991C-AB61-AC9E-989F359CF17C}"/>
          </ac:spMkLst>
        </pc:spChg>
        <pc:spChg chg="del">
          <ac:chgData name="Joanna Scouler" userId="da2978bb-3a89-42a2-b6f4-686f2140a0cc" providerId="ADAL" clId="{85077060-88B0-3F42-8D08-61D19BAAAAFF}" dt="2023-06-28T14:06:27.548" v="182" actId="478"/>
          <ac:spMkLst>
            <pc:docMk/>
            <pc:sldMk cId="2632315699" sldId="440"/>
            <ac:spMk id="13" creationId="{DD7FD6E5-FF20-6D0F-BF26-6E301D91CF20}"/>
          </ac:spMkLst>
        </pc:spChg>
        <pc:spChg chg="del">
          <ac:chgData name="Joanna Scouler" userId="da2978bb-3a89-42a2-b6f4-686f2140a0cc" providerId="ADAL" clId="{85077060-88B0-3F42-8D08-61D19BAAAAFF}" dt="2023-06-28T14:06:26.330" v="181" actId="478"/>
          <ac:spMkLst>
            <pc:docMk/>
            <pc:sldMk cId="2632315699" sldId="440"/>
            <ac:spMk id="14" creationId="{2199C253-96C9-1A9B-6974-46E69989D456}"/>
          </ac:spMkLst>
        </pc:spChg>
        <pc:spChg chg="del">
          <ac:chgData name="Joanna Scouler" userId="da2978bb-3a89-42a2-b6f4-686f2140a0cc" providerId="ADAL" clId="{85077060-88B0-3F42-8D08-61D19BAAAAFF}" dt="2023-06-28T14:06:25.802" v="180" actId="478"/>
          <ac:spMkLst>
            <pc:docMk/>
            <pc:sldMk cId="2632315699" sldId="440"/>
            <ac:spMk id="15" creationId="{C716991B-1EFB-4749-65A8-7843EB798FF4}"/>
          </ac:spMkLst>
        </pc:spChg>
        <pc:spChg chg="del">
          <ac:chgData name="Joanna Scouler" userId="da2978bb-3a89-42a2-b6f4-686f2140a0cc" providerId="ADAL" clId="{85077060-88B0-3F42-8D08-61D19BAAAAFF}" dt="2023-06-28T14:06:24.770" v="179" actId="478"/>
          <ac:spMkLst>
            <pc:docMk/>
            <pc:sldMk cId="2632315699" sldId="440"/>
            <ac:spMk id="16" creationId="{72D8C0ED-3ACF-A0A0-F0DB-1C7DB20549EF}"/>
          </ac:spMkLst>
        </pc:spChg>
        <pc:spChg chg="mod">
          <ac:chgData name="Joanna Scouler" userId="da2978bb-3a89-42a2-b6f4-686f2140a0cc" providerId="ADAL" clId="{85077060-88B0-3F42-8D08-61D19BAAAAFF}" dt="2023-06-28T14:07:14.378" v="196" actId="1076"/>
          <ac:spMkLst>
            <pc:docMk/>
            <pc:sldMk cId="2632315699" sldId="440"/>
            <ac:spMk id="17" creationId="{840A3D81-5D72-22BA-B8AF-732C7DD75337}"/>
          </ac:spMkLst>
        </pc:spChg>
        <pc:spChg chg="mod">
          <ac:chgData name="Joanna Scouler" userId="da2978bb-3a89-42a2-b6f4-686f2140a0cc" providerId="ADAL" clId="{85077060-88B0-3F42-8D08-61D19BAAAAFF}" dt="2023-06-28T14:08:17.179" v="206" actId="1076"/>
          <ac:spMkLst>
            <pc:docMk/>
            <pc:sldMk cId="2632315699" sldId="440"/>
            <ac:spMk id="18" creationId="{2428C248-979B-DF97-9AEE-0269941349D0}"/>
          </ac:spMkLst>
        </pc:spChg>
        <pc:spChg chg="mod">
          <ac:chgData name="Joanna Scouler" userId="da2978bb-3a89-42a2-b6f4-686f2140a0cc" providerId="ADAL" clId="{85077060-88B0-3F42-8D08-61D19BAAAAFF}" dt="2023-06-28T14:15:36.240" v="292" actId="20577"/>
          <ac:spMkLst>
            <pc:docMk/>
            <pc:sldMk cId="2632315699" sldId="440"/>
            <ac:spMk id="19" creationId="{6C4B4FE3-DDC5-026A-6BB8-F38D93D92239}"/>
          </ac:spMkLst>
        </pc:spChg>
        <pc:spChg chg="mod">
          <ac:chgData name="Joanna Scouler" userId="da2978bb-3a89-42a2-b6f4-686f2140a0cc" providerId="ADAL" clId="{85077060-88B0-3F42-8D08-61D19BAAAAFF}" dt="2023-06-28T14:15:33.712" v="288" actId="20577"/>
          <ac:spMkLst>
            <pc:docMk/>
            <pc:sldMk cId="2632315699" sldId="440"/>
            <ac:spMk id="21" creationId="{B1F309D3-8E92-70C5-DE93-B779503F2A42}"/>
          </ac:spMkLst>
        </pc:spChg>
        <pc:spChg chg="mod">
          <ac:chgData name="Joanna Scouler" userId="da2978bb-3a89-42a2-b6f4-686f2140a0cc" providerId="ADAL" clId="{85077060-88B0-3F42-8D08-61D19BAAAAFF}" dt="2023-06-28T14:15:49.985" v="297" actId="20577"/>
          <ac:spMkLst>
            <pc:docMk/>
            <pc:sldMk cId="2632315699" sldId="440"/>
            <ac:spMk id="23" creationId="{EC62D3D2-180F-6734-61CA-B4445EE6E963}"/>
          </ac:spMkLst>
        </pc:spChg>
        <pc:picChg chg="mod">
          <ac:chgData name="Joanna Scouler" userId="da2978bb-3a89-42a2-b6f4-686f2140a0cc" providerId="ADAL" clId="{85077060-88B0-3F42-8D08-61D19BAAAAFF}" dt="2023-06-28T14:07:37.364" v="203" actId="1076"/>
          <ac:picMkLst>
            <pc:docMk/>
            <pc:sldMk cId="2632315699" sldId="440"/>
            <ac:picMk id="6" creationId="{4ED06DC9-8D3B-EF33-F15A-5C8106FB8DC8}"/>
          </ac:picMkLst>
        </pc:picChg>
      </pc:sldChg>
      <pc:sldMasterChg chg="modSldLayout">
        <pc:chgData name="Joanna Scouler" userId="da2978bb-3a89-42a2-b6f4-686f2140a0cc" providerId="ADAL" clId="{85077060-88B0-3F42-8D08-61D19BAAAAFF}" dt="2023-06-28T13:29:13.991" v="0"/>
        <pc:sldMasterMkLst>
          <pc:docMk/>
          <pc:sldMasterMk cId="566414744" sldId="2147483678"/>
        </pc:sldMasterMkLst>
        <pc:sldLayoutChg chg="delSp">
          <pc:chgData name="Joanna Scouler" userId="da2978bb-3a89-42a2-b6f4-686f2140a0cc" providerId="ADAL" clId="{85077060-88B0-3F42-8D08-61D19BAAAAFF}" dt="2023-06-28T13:29:13.991" v="0"/>
          <pc:sldLayoutMkLst>
            <pc:docMk/>
            <pc:sldMasterMk cId="566414744" sldId="2147483678"/>
            <pc:sldLayoutMk cId="676627257" sldId="2147483777"/>
          </pc:sldLayoutMkLst>
          <pc:spChg chg="del">
            <ac:chgData name="Joanna Scouler" userId="da2978bb-3a89-42a2-b6f4-686f2140a0cc" providerId="ADAL" clId="{85077060-88B0-3F42-8D08-61D19BAAAAFF}" dt="2023-06-28T13:29:13.991" v="0"/>
            <ac:spMkLst>
              <pc:docMk/>
              <pc:sldMasterMk cId="566414744" sldId="2147483678"/>
              <pc:sldLayoutMk cId="676627257" sldId="2147483777"/>
              <ac:spMk id="4" creationId="{FB9BDBA1-DD73-5C43-A5A8-F619ADA69383}"/>
            </ac:spMkLst>
          </pc:spChg>
          <pc:spChg chg="del">
            <ac:chgData name="Joanna Scouler" userId="da2978bb-3a89-42a2-b6f4-686f2140a0cc" providerId="ADAL" clId="{85077060-88B0-3F42-8D08-61D19BAAAAFF}" dt="2023-06-28T13:29:13.991" v="0"/>
            <ac:spMkLst>
              <pc:docMk/>
              <pc:sldMasterMk cId="566414744" sldId="2147483678"/>
              <pc:sldLayoutMk cId="676627257" sldId="2147483777"/>
              <ac:spMk id="12" creationId="{6388379F-C4DE-4646-93E3-42D263D1AAF5}"/>
            </ac:spMkLst>
          </pc:spChg>
        </pc:sldLayoutChg>
        <pc:sldLayoutChg chg="delSp">
          <pc:chgData name="Joanna Scouler" userId="da2978bb-3a89-42a2-b6f4-686f2140a0cc" providerId="ADAL" clId="{85077060-88B0-3F42-8D08-61D19BAAAAFF}" dt="2023-06-28T13:29:13.991" v="0"/>
          <pc:sldLayoutMkLst>
            <pc:docMk/>
            <pc:sldMasterMk cId="566414744" sldId="2147483678"/>
            <pc:sldLayoutMk cId="2988515331" sldId="2147483778"/>
          </pc:sldLayoutMkLst>
          <pc:spChg chg="del">
            <ac:chgData name="Joanna Scouler" userId="da2978bb-3a89-42a2-b6f4-686f2140a0cc" providerId="ADAL" clId="{85077060-88B0-3F42-8D08-61D19BAAAAFF}" dt="2023-06-28T13:29:13.991" v="0"/>
            <ac:spMkLst>
              <pc:docMk/>
              <pc:sldMasterMk cId="566414744" sldId="2147483678"/>
              <pc:sldLayoutMk cId="2988515331" sldId="2147483778"/>
              <ac:spMk id="3" creationId="{992CA172-5EAE-804D-AABD-57A2C8AD4B00}"/>
            </ac:spMkLst>
          </pc:spChg>
          <pc:spChg chg="del">
            <ac:chgData name="Joanna Scouler" userId="da2978bb-3a89-42a2-b6f4-686f2140a0cc" providerId="ADAL" clId="{85077060-88B0-3F42-8D08-61D19BAAAAFF}" dt="2023-06-28T13:29:13.991" v="0"/>
            <ac:spMkLst>
              <pc:docMk/>
              <pc:sldMasterMk cId="566414744" sldId="2147483678"/>
              <pc:sldLayoutMk cId="2988515331" sldId="2147483778"/>
              <ac:spMk id="12" creationId="{C7C566C2-9CB2-1B42-AB01-A55076C6A2AF}"/>
            </ac:spMkLst>
          </pc:spChg>
        </pc:sldLayoutChg>
      </pc:sldMasterChg>
      <pc:sldMasterChg chg="modSldLayout">
        <pc:chgData name="Joanna Scouler" userId="da2978bb-3a89-42a2-b6f4-686f2140a0cc" providerId="ADAL" clId="{85077060-88B0-3F42-8D08-61D19BAAAAFF}" dt="2023-06-28T13:29:16.260" v="1"/>
        <pc:sldMasterMkLst>
          <pc:docMk/>
          <pc:sldMasterMk cId="343198775" sldId="2147483699"/>
        </pc:sldMasterMkLst>
        <pc:sldLayoutChg chg="delSp">
          <pc:chgData name="Joanna Scouler" userId="da2978bb-3a89-42a2-b6f4-686f2140a0cc" providerId="ADAL" clId="{85077060-88B0-3F42-8D08-61D19BAAAAFF}" dt="2023-06-28T13:29:16.260" v="1"/>
          <pc:sldLayoutMkLst>
            <pc:docMk/>
            <pc:sldMasterMk cId="343198775" sldId="2147483699"/>
            <pc:sldLayoutMk cId="1237482124" sldId="2147483779"/>
          </pc:sldLayoutMkLst>
          <pc:spChg chg="del">
            <ac:chgData name="Joanna Scouler" userId="da2978bb-3a89-42a2-b6f4-686f2140a0cc" providerId="ADAL" clId="{85077060-88B0-3F42-8D08-61D19BAAAAFF}" dt="2023-06-28T13:29:16.260" v="1"/>
            <ac:spMkLst>
              <pc:docMk/>
              <pc:sldMasterMk cId="343198775" sldId="2147483699"/>
              <pc:sldLayoutMk cId="1237482124" sldId="2147483779"/>
              <ac:spMk id="4" creationId="{D209F4D3-268D-A348-9CCE-B00080DD209D}"/>
            </ac:spMkLst>
          </pc:spChg>
          <pc:spChg chg="del">
            <ac:chgData name="Joanna Scouler" userId="da2978bb-3a89-42a2-b6f4-686f2140a0cc" providerId="ADAL" clId="{85077060-88B0-3F42-8D08-61D19BAAAAFF}" dt="2023-06-28T13:29:16.260" v="1"/>
            <ac:spMkLst>
              <pc:docMk/>
              <pc:sldMasterMk cId="343198775" sldId="2147483699"/>
              <pc:sldLayoutMk cId="1237482124" sldId="2147483779"/>
              <ac:spMk id="10" creationId="{40F039E2-8C92-C14C-82CE-0794D9BF40A9}"/>
            </ac:spMkLst>
          </pc:spChg>
          <pc:spChg chg="del">
            <ac:chgData name="Joanna Scouler" userId="da2978bb-3a89-42a2-b6f4-686f2140a0cc" providerId="ADAL" clId="{85077060-88B0-3F42-8D08-61D19BAAAAFF}" dt="2023-06-28T13:29:16.260" v="1"/>
            <ac:spMkLst>
              <pc:docMk/>
              <pc:sldMasterMk cId="343198775" sldId="2147483699"/>
              <pc:sldLayoutMk cId="1237482124" sldId="2147483779"/>
              <ac:spMk id="12" creationId="{58119CD6-A5DA-0745-B17E-EB19681E9387}"/>
            </ac:spMkLst>
          </pc:spChg>
        </pc:sldLayoutChg>
      </pc:sldMasterChg>
      <pc:sldMasterChg chg="modSldLayout">
        <pc:chgData name="Joanna Scouler" userId="da2978bb-3a89-42a2-b6f4-686f2140a0cc" providerId="ADAL" clId="{85077060-88B0-3F42-8D08-61D19BAAAAFF}" dt="2023-06-28T13:29:18.067" v="2"/>
        <pc:sldMasterMkLst>
          <pc:docMk/>
          <pc:sldMasterMk cId="357145516" sldId="2147483736"/>
        </pc:sldMasterMkLst>
        <pc:sldLayoutChg chg="delSp">
          <pc:chgData name="Joanna Scouler" userId="da2978bb-3a89-42a2-b6f4-686f2140a0cc" providerId="ADAL" clId="{85077060-88B0-3F42-8D08-61D19BAAAAFF}" dt="2023-06-28T13:29:18.067" v="2"/>
          <pc:sldLayoutMkLst>
            <pc:docMk/>
            <pc:sldMasterMk cId="357145516" sldId="2147483736"/>
            <pc:sldLayoutMk cId="975592182" sldId="2147483782"/>
          </pc:sldLayoutMkLst>
          <pc:spChg chg="del">
            <ac:chgData name="Joanna Scouler" userId="da2978bb-3a89-42a2-b6f4-686f2140a0cc" providerId="ADAL" clId="{85077060-88B0-3F42-8D08-61D19BAAAAFF}" dt="2023-06-28T13:29:18.067" v="2"/>
            <ac:spMkLst>
              <pc:docMk/>
              <pc:sldMasterMk cId="357145516" sldId="2147483736"/>
              <pc:sldLayoutMk cId="975592182" sldId="2147483782"/>
              <ac:spMk id="4" creationId="{FB9BDBA1-DD73-5C43-A5A8-F619ADA69383}"/>
            </ac:spMkLst>
          </pc:spChg>
          <pc:spChg chg="del">
            <ac:chgData name="Joanna Scouler" userId="da2978bb-3a89-42a2-b6f4-686f2140a0cc" providerId="ADAL" clId="{85077060-88B0-3F42-8D08-61D19BAAAAFF}" dt="2023-06-28T13:29:18.067" v="2"/>
            <ac:spMkLst>
              <pc:docMk/>
              <pc:sldMasterMk cId="357145516" sldId="2147483736"/>
              <pc:sldLayoutMk cId="975592182" sldId="2147483782"/>
              <ac:spMk id="12" creationId="{6388379F-C4DE-4646-93E3-42D263D1AAF5}"/>
            </ac:spMkLst>
          </pc:spChg>
        </pc:sldLayoutChg>
      </pc:sldMasterChg>
      <pc:sldMasterChg chg="modSldLayout">
        <pc:chgData name="Joanna Scouler" userId="da2978bb-3a89-42a2-b6f4-686f2140a0cc" providerId="ADAL" clId="{85077060-88B0-3F42-8D08-61D19BAAAAFF}" dt="2023-06-28T13:29:20.076" v="3"/>
        <pc:sldMasterMkLst>
          <pc:docMk/>
          <pc:sldMasterMk cId="2785300076" sldId="2147483755"/>
        </pc:sldMasterMkLst>
        <pc:sldLayoutChg chg="delSp">
          <pc:chgData name="Joanna Scouler" userId="da2978bb-3a89-42a2-b6f4-686f2140a0cc" providerId="ADAL" clId="{85077060-88B0-3F42-8D08-61D19BAAAAFF}" dt="2023-06-28T13:29:20.076" v="3"/>
          <pc:sldLayoutMkLst>
            <pc:docMk/>
            <pc:sldMasterMk cId="2785300076" sldId="2147483755"/>
            <pc:sldLayoutMk cId="2987550891" sldId="2147483784"/>
          </pc:sldLayoutMkLst>
          <pc:spChg chg="del">
            <ac:chgData name="Joanna Scouler" userId="da2978bb-3a89-42a2-b6f4-686f2140a0cc" providerId="ADAL" clId="{85077060-88B0-3F42-8D08-61D19BAAAAFF}" dt="2023-06-28T13:29:20.076" v="3"/>
            <ac:spMkLst>
              <pc:docMk/>
              <pc:sldMasterMk cId="2785300076" sldId="2147483755"/>
              <pc:sldLayoutMk cId="2987550891" sldId="2147483784"/>
              <ac:spMk id="4" creationId="{FB9BDBA1-DD73-5C43-A5A8-F619ADA69383}"/>
            </ac:spMkLst>
          </pc:spChg>
          <pc:spChg chg="del">
            <ac:chgData name="Joanna Scouler" userId="da2978bb-3a89-42a2-b6f4-686f2140a0cc" providerId="ADAL" clId="{85077060-88B0-3F42-8D08-61D19BAAAAFF}" dt="2023-06-28T13:29:20.076" v="3"/>
            <ac:spMkLst>
              <pc:docMk/>
              <pc:sldMasterMk cId="2785300076" sldId="2147483755"/>
              <pc:sldLayoutMk cId="2987550891" sldId="2147483784"/>
              <ac:spMk id="12" creationId="{6388379F-C4DE-4646-93E3-42D263D1AAF5}"/>
            </ac:spMkLst>
          </pc:spChg>
        </pc:sldLayoutChg>
      </pc:sldMasterChg>
      <pc:sldMasterChg chg="delSldLayout modSldLayout">
        <pc:chgData name="Joanna Scouler" userId="da2978bb-3a89-42a2-b6f4-686f2140a0cc" providerId="ADAL" clId="{85077060-88B0-3F42-8D08-61D19BAAAAFF}" dt="2023-06-28T13:31:34.343" v="28" actId="167"/>
        <pc:sldMasterMkLst>
          <pc:docMk/>
          <pc:sldMasterMk cId="4105828097" sldId="2147483787"/>
        </pc:sldMasterMkLst>
        <pc:sldLayoutChg chg="addSp modSp">
          <pc:chgData name="Joanna Scouler" userId="da2978bb-3a89-42a2-b6f4-686f2140a0cc" providerId="ADAL" clId="{85077060-88B0-3F42-8D08-61D19BAAAAFF}" dt="2023-06-28T13:30:18.319" v="11"/>
          <pc:sldLayoutMkLst>
            <pc:docMk/>
            <pc:sldMasterMk cId="4105828097" sldId="2147483787"/>
            <pc:sldLayoutMk cId="2991740577" sldId="2147483789"/>
          </pc:sldLayoutMkLst>
          <pc:cxnChg chg="add mod">
            <ac:chgData name="Joanna Scouler" userId="da2978bb-3a89-42a2-b6f4-686f2140a0cc" providerId="ADAL" clId="{85077060-88B0-3F42-8D08-61D19BAAAAFF}" dt="2023-06-28T13:30:18.319" v="11"/>
            <ac:cxnSpMkLst>
              <pc:docMk/>
              <pc:sldMasterMk cId="4105828097" sldId="2147483787"/>
              <pc:sldLayoutMk cId="2991740577" sldId="2147483789"/>
              <ac:cxnSpMk id="3" creationId="{5278CCC5-DDB9-F15B-06ED-A975E73C9FCA}"/>
            </ac:cxnSpMkLst>
          </pc:cxnChg>
        </pc:sldLayoutChg>
        <pc:sldLayoutChg chg="addSp modSp">
          <pc:chgData name="Joanna Scouler" userId="da2978bb-3a89-42a2-b6f4-686f2140a0cc" providerId="ADAL" clId="{85077060-88B0-3F42-8D08-61D19BAAAAFF}" dt="2023-06-28T13:30:19.549" v="12"/>
          <pc:sldLayoutMkLst>
            <pc:docMk/>
            <pc:sldMasterMk cId="4105828097" sldId="2147483787"/>
            <pc:sldLayoutMk cId="2510682159" sldId="2147483790"/>
          </pc:sldLayoutMkLst>
          <pc:cxnChg chg="add mod">
            <ac:chgData name="Joanna Scouler" userId="da2978bb-3a89-42a2-b6f4-686f2140a0cc" providerId="ADAL" clId="{85077060-88B0-3F42-8D08-61D19BAAAAFF}" dt="2023-06-28T13:30:19.549" v="12"/>
            <ac:cxnSpMkLst>
              <pc:docMk/>
              <pc:sldMasterMk cId="4105828097" sldId="2147483787"/>
              <pc:sldLayoutMk cId="2510682159" sldId="2147483790"/>
              <ac:cxnSpMk id="3" creationId="{BB302ABF-B936-12ED-46A3-EF1E7D2050BC}"/>
            </ac:cxnSpMkLst>
          </pc:cxnChg>
        </pc:sldLayoutChg>
        <pc:sldLayoutChg chg="addSp modSp">
          <pc:chgData name="Joanna Scouler" userId="da2978bb-3a89-42a2-b6f4-686f2140a0cc" providerId="ADAL" clId="{85077060-88B0-3F42-8D08-61D19BAAAAFF}" dt="2023-06-28T13:30:20.939" v="13"/>
          <pc:sldLayoutMkLst>
            <pc:docMk/>
            <pc:sldMasterMk cId="4105828097" sldId="2147483787"/>
            <pc:sldLayoutMk cId="1823789508" sldId="2147483791"/>
          </pc:sldLayoutMkLst>
          <pc:cxnChg chg="add mod">
            <ac:chgData name="Joanna Scouler" userId="da2978bb-3a89-42a2-b6f4-686f2140a0cc" providerId="ADAL" clId="{85077060-88B0-3F42-8D08-61D19BAAAAFF}" dt="2023-06-28T13:30:20.939" v="13"/>
            <ac:cxnSpMkLst>
              <pc:docMk/>
              <pc:sldMasterMk cId="4105828097" sldId="2147483787"/>
              <pc:sldLayoutMk cId="1823789508" sldId="2147483791"/>
              <ac:cxnSpMk id="2" creationId="{75D54200-A7AD-7A9F-A5A3-AF7C729D6179}"/>
            </ac:cxnSpMkLst>
          </pc:cxnChg>
        </pc:sldLayoutChg>
        <pc:sldLayoutChg chg="addSp modSp">
          <pc:chgData name="Joanna Scouler" userId="da2978bb-3a89-42a2-b6f4-686f2140a0cc" providerId="ADAL" clId="{85077060-88B0-3F42-8D08-61D19BAAAAFF}" dt="2023-06-28T13:30:34.517" v="14"/>
          <pc:sldLayoutMkLst>
            <pc:docMk/>
            <pc:sldMasterMk cId="4105828097" sldId="2147483787"/>
            <pc:sldLayoutMk cId="1639110096" sldId="2147483792"/>
          </pc:sldLayoutMkLst>
          <pc:cxnChg chg="add mod">
            <ac:chgData name="Joanna Scouler" userId="da2978bb-3a89-42a2-b6f4-686f2140a0cc" providerId="ADAL" clId="{85077060-88B0-3F42-8D08-61D19BAAAAFF}" dt="2023-06-28T13:30:34.517" v="14"/>
            <ac:cxnSpMkLst>
              <pc:docMk/>
              <pc:sldMasterMk cId="4105828097" sldId="2147483787"/>
              <pc:sldLayoutMk cId="1639110096" sldId="2147483792"/>
              <ac:cxnSpMk id="3" creationId="{B74E199E-0078-52B4-8D93-C5C623662134}"/>
            </ac:cxnSpMkLst>
          </pc:cxnChg>
        </pc:sldLayoutChg>
        <pc:sldLayoutChg chg="addSp modSp">
          <pc:chgData name="Joanna Scouler" userId="da2978bb-3a89-42a2-b6f4-686f2140a0cc" providerId="ADAL" clId="{85077060-88B0-3F42-8D08-61D19BAAAAFF}" dt="2023-06-28T13:30:35.824" v="15"/>
          <pc:sldLayoutMkLst>
            <pc:docMk/>
            <pc:sldMasterMk cId="4105828097" sldId="2147483787"/>
            <pc:sldLayoutMk cId="1819847002" sldId="2147483793"/>
          </pc:sldLayoutMkLst>
          <pc:cxnChg chg="add mod">
            <ac:chgData name="Joanna Scouler" userId="da2978bb-3a89-42a2-b6f4-686f2140a0cc" providerId="ADAL" clId="{85077060-88B0-3F42-8D08-61D19BAAAAFF}" dt="2023-06-28T13:30:35.824" v="15"/>
            <ac:cxnSpMkLst>
              <pc:docMk/>
              <pc:sldMasterMk cId="4105828097" sldId="2147483787"/>
              <pc:sldLayoutMk cId="1819847002" sldId="2147483793"/>
              <ac:cxnSpMk id="3" creationId="{0C62D151-F64A-7A29-BC02-ED304BD7C224}"/>
            </ac:cxnSpMkLst>
          </pc:cxnChg>
        </pc:sldLayoutChg>
        <pc:sldLayoutChg chg="addSp delSp modSp mod">
          <pc:chgData name="Joanna Scouler" userId="da2978bb-3a89-42a2-b6f4-686f2140a0cc" providerId="ADAL" clId="{85077060-88B0-3F42-8D08-61D19BAAAAFF}" dt="2023-06-28T13:30:39.856" v="17" actId="478"/>
          <pc:sldLayoutMkLst>
            <pc:docMk/>
            <pc:sldMasterMk cId="4105828097" sldId="2147483787"/>
            <pc:sldLayoutMk cId="3617657255" sldId="2147483794"/>
          </pc:sldLayoutMkLst>
          <pc:cxnChg chg="add del mod">
            <ac:chgData name="Joanna Scouler" userId="da2978bb-3a89-42a2-b6f4-686f2140a0cc" providerId="ADAL" clId="{85077060-88B0-3F42-8D08-61D19BAAAAFF}" dt="2023-06-28T13:30:39.856" v="17" actId="478"/>
            <ac:cxnSpMkLst>
              <pc:docMk/>
              <pc:sldMasterMk cId="4105828097" sldId="2147483787"/>
              <pc:sldLayoutMk cId="3617657255" sldId="2147483794"/>
              <ac:cxnSpMk id="3" creationId="{7B78A222-12E9-D053-A98F-C5F8D9FBB061}"/>
            </ac:cxnSpMkLst>
          </pc:cxnChg>
        </pc:sldLayoutChg>
        <pc:sldLayoutChg chg="addSp modSp">
          <pc:chgData name="Joanna Scouler" userId="da2978bb-3a89-42a2-b6f4-686f2140a0cc" providerId="ADAL" clId="{85077060-88B0-3F42-8D08-61D19BAAAAFF}" dt="2023-06-28T13:30:41.081" v="18"/>
          <pc:sldLayoutMkLst>
            <pc:docMk/>
            <pc:sldMasterMk cId="4105828097" sldId="2147483787"/>
            <pc:sldLayoutMk cId="2127052168" sldId="2147483795"/>
          </pc:sldLayoutMkLst>
          <pc:cxnChg chg="add mod">
            <ac:chgData name="Joanna Scouler" userId="da2978bb-3a89-42a2-b6f4-686f2140a0cc" providerId="ADAL" clId="{85077060-88B0-3F42-8D08-61D19BAAAAFF}" dt="2023-06-28T13:30:41.081" v="18"/>
            <ac:cxnSpMkLst>
              <pc:docMk/>
              <pc:sldMasterMk cId="4105828097" sldId="2147483787"/>
              <pc:sldLayoutMk cId="2127052168" sldId="2147483795"/>
              <ac:cxnSpMk id="3" creationId="{95519B12-7533-4D60-883F-348216CB5CF6}"/>
            </ac:cxnSpMkLst>
          </pc:cxnChg>
        </pc:sldLayoutChg>
        <pc:sldLayoutChg chg="addSp modSp">
          <pc:chgData name="Joanna Scouler" userId="da2978bb-3a89-42a2-b6f4-686f2140a0cc" providerId="ADAL" clId="{85077060-88B0-3F42-8D08-61D19BAAAAFF}" dt="2023-06-28T13:30:44.551" v="20" actId="167"/>
          <pc:sldLayoutMkLst>
            <pc:docMk/>
            <pc:sldMasterMk cId="4105828097" sldId="2147483787"/>
            <pc:sldLayoutMk cId="4121511443" sldId="2147483796"/>
          </pc:sldLayoutMkLst>
          <pc:cxnChg chg="add mod">
            <ac:chgData name="Joanna Scouler" userId="da2978bb-3a89-42a2-b6f4-686f2140a0cc" providerId="ADAL" clId="{85077060-88B0-3F42-8D08-61D19BAAAAFF}" dt="2023-06-28T13:30:44.551" v="20" actId="167"/>
            <ac:cxnSpMkLst>
              <pc:docMk/>
              <pc:sldMasterMk cId="4105828097" sldId="2147483787"/>
              <pc:sldLayoutMk cId="4121511443" sldId="2147483796"/>
              <ac:cxnSpMk id="3" creationId="{7042453E-A0D1-4962-D462-2DAD929B3416}"/>
            </ac:cxnSpMkLst>
          </pc:cxnChg>
        </pc:sldLayoutChg>
        <pc:sldLayoutChg chg="addSp modSp">
          <pc:chgData name="Joanna Scouler" userId="da2978bb-3a89-42a2-b6f4-686f2140a0cc" providerId="ADAL" clId="{85077060-88B0-3F42-8D08-61D19BAAAAFF}" dt="2023-06-28T13:30:47.251" v="21"/>
          <pc:sldLayoutMkLst>
            <pc:docMk/>
            <pc:sldMasterMk cId="4105828097" sldId="2147483787"/>
            <pc:sldLayoutMk cId="997896313" sldId="2147483797"/>
          </pc:sldLayoutMkLst>
          <pc:cxnChg chg="add mod">
            <ac:chgData name="Joanna Scouler" userId="da2978bb-3a89-42a2-b6f4-686f2140a0cc" providerId="ADAL" clId="{85077060-88B0-3F42-8D08-61D19BAAAAFF}" dt="2023-06-28T13:30:47.251" v="21"/>
            <ac:cxnSpMkLst>
              <pc:docMk/>
              <pc:sldMasterMk cId="4105828097" sldId="2147483787"/>
              <pc:sldLayoutMk cId="997896313" sldId="2147483797"/>
              <ac:cxnSpMk id="2" creationId="{CFDF0F8B-E8D9-D3A5-7318-30145A81A82F}"/>
            </ac:cxnSpMkLst>
          </pc:cxnChg>
        </pc:sldLayoutChg>
        <pc:sldLayoutChg chg="addSp modSp">
          <pc:chgData name="Joanna Scouler" userId="da2978bb-3a89-42a2-b6f4-686f2140a0cc" providerId="ADAL" clId="{85077060-88B0-3F42-8D08-61D19BAAAAFF}" dt="2023-06-28T13:31:34.343" v="28" actId="167"/>
          <pc:sldLayoutMkLst>
            <pc:docMk/>
            <pc:sldMasterMk cId="4105828097" sldId="2147483787"/>
            <pc:sldLayoutMk cId="3746525267" sldId="2147483799"/>
          </pc:sldLayoutMkLst>
          <pc:cxnChg chg="add mod">
            <ac:chgData name="Joanna Scouler" userId="da2978bb-3a89-42a2-b6f4-686f2140a0cc" providerId="ADAL" clId="{85077060-88B0-3F42-8D08-61D19BAAAAFF}" dt="2023-06-28T13:31:34.343" v="28" actId="167"/>
            <ac:cxnSpMkLst>
              <pc:docMk/>
              <pc:sldMasterMk cId="4105828097" sldId="2147483787"/>
              <pc:sldLayoutMk cId="3746525267" sldId="2147483799"/>
              <ac:cxnSpMk id="3" creationId="{DA94E5F6-8DD9-F81B-5E15-4DDE147564AA}"/>
            </ac:cxnSpMkLst>
          </pc:cxnChg>
        </pc:sldLayoutChg>
        <pc:sldLayoutChg chg="addSp modSp">
          <pc:chgData name="Joanna Scouler" userId="da2978bb-3a89-42a2-b6f4-686f2140a0cc" providerId="ADAL" clId="{85077060-88B0-3F42-8D08-61D19BAAAAFF}" dt="2023-06-28T13:30:50.691" v="22"/>
          <pc:sldLayoutMkLst>
            <pc:docMk/>
            <pc:sldMasterMk cId="4105828097" sldId="2147483787"/>
            <pc:sldLayoutMk cId="3166600813" sldId="2147483801"/>
          </pc:sldLayoutMkLst>
          <pc:cxnChg chg="add mod">
            <ac:chgData name="Joanna Scouler" userId="da2978bb-3a89-42a2-b6f4-686f2140a0cc" providerId="ADAL" clId="{85077060-88B0-3F42-8D08-61D19BAAAAFF}" dt="2023-06-28T13:30:50.691" v="22"/>
            <ac:cxnSpMkLst>
              <pc:docMk/>
              <pc:sldMasterMk cId="4105828097" sldId="2147483787"/>
              <pc:sldLayoutMk cId="3166600813" sldId="2147483801"/>
              <ac:cxnSpMk id="2" creationId="{631B8EFA-B0E8-3EA4-02F8-9B3EA38C8DBD}"/>
            </ac:cxnSpMkLst>
          </pc:cxnChg>
        </pc:sldLayoutChg>
        <pc:sldLayoutChg chg="addSp modSp">
          <pc:chgData name="Joanna Scouler" userId="da2978bb-3a89-42a2-b6f4-686f2140a0cc" providerId="ADAL" clId="{85077060-88B0-3F42-8D08-61D19BAAAAFF}" dt="2023-06-28T13:30:56.284" v="24" actId="171"/>
          <pc:sldLayoutMkLst>
            <pc:docMk/>
            <pc:sldMasterMk cId="4105828097" sldId="2147483787"/>
            <pc:sldLayoutMk cId="2868478142" sldId="2147483802"/>
          </pc:sldLayoutMkLst>
          <pc:cxnChg chg="add mod">
            <ac:chgData name="Joanna Scouler" userId="da2978bb-3a89-42a2-b6f4-686f2140a0cc" providerId="ADAL" clId="{85077060-88B0-3F42-8D08-61D19BAAAAFF}" dt="2023-06-28T13:30:56.284" v="24" actId="171"/>
            <ac:cxnSpMkLst>
              <pc:docMk/>
              <pc:sldMasterMk cId="4105828097" sldId="2147483787"/>
              <pc:sldLayoutMk cId="2868478142" sldId="2147483802"/>
              <ac:cxnSpMk id="3" creationId="{EC5A341D-9397-B35D-0C39-1CEBED3AFCA4}"/>
            </ac:cxnSpMkLst>
          </pc:cxnChg>
        </pc:sldLayoutChg>
        <pc:sldLayoutChg chg="delSp del">
          <pc:chgData name="Joanna Scouler" userId="da2978bb-3a89-42a2-b6f4-686f2140a0cc" providerId="ADAL" clId="{85077060-88B0-3F42-8D08-61D19BAAAAFF}" dt="2023-06-28T13:29:53.119" v="8" actId="2696"/>
          <pc:sldLayoutMkLst>
            <pc:docMk/>
            <pc:sldMasterMk cId="4105828097" sldId="2147483787"/>
            <pc:sldLayoutMk cId="2743952386" sldId="2147483803"/>
          </pc:sldLayoutMkLst>
          <pc:spChg chg="del">
            <ac:chgData name="Joanna Scouler" userId="da2978bb-3a89-42a2-b6f4-686f2140a0cc" providerId="ADAL" clId="{85077060-88B0-3F42-8D08-61D19BAAAAFF}" dt="2023-06-28T13:29:28.587" v="4"/>
            <ac:spMkLst>
              <pc:docMk/>
              <pc:sldMasterMk cId="4105828097" sldId="2147483787"/>
              <pc:sldLayoutMk cId="2743952386" sldId="2147483803"/>
              <ac:spMk id="4" creationId="{FB9BDBA1-DD73-5C43-A5A8-F619ADA69383}"/>
            </ac:spMkLst>
          </pc:spChg>
          <pc:spChg chg="del">
            <ac:chgData name="Joanna Scouler" userId="da2978bb-3a89-42a2-b6f4-686f2140a0cc" providerId="ADAL" clId="{85077060-88B0-3F42-8D08-61D19BAAAAFF}" dt="2023-06-28T13:29:28.587" v="4"/>
            <ac:spMkLst>
              <pc:docMk/>
              <pc:sldMasterMk cId="4105828097" sldId="2147483787"/>
              <pc:sldLayoutMk cId="2743952386" sldId="2147483803"/>
              <ac:spMk id="12" creationId="{6388379F-C4DE-4646-93E3-42D263D1AAF5}"/>
            </ac:spMkLst>
          </pc:spChg>
        </pc:sldLayoutChg>
        <pc:sldLayoutChg chg="del">
          <pc:chgData name="Joanna Scouler" userId="da2978bb-3a89-42a2-b6f4-686f2140a0cc" providerId="ADAL" clId="{85077060-88B0-3F42-8D08-61D19BAAAAFF}" dt="2023-06-28T13:29:52.353" v="7" actId="2696"/>
          <pc:sldLayoutMkLst>
            <pc:docMk/>
            <pc:sldMasterMk cId="4105828097" sldId="2147483787"/>
            <pc:sldLayoutMk cId="1790476894" sldId="21474838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Exposition type: Explanation</a:t>
            </a:r>
          </a:p>
          <a:p>
            <a:pPr marL="0" lvl="0" indent="0" algn="l" rtl="0">
              <a:spcBef>
                <a:spcPts val="0"/>
              </a:spcBef>
              <a:spcAft>
                <a:spcPts val="0"/>
              </a:spcAft>
              <a:buNone/>
            </a:pPr>
            <a:endParaRPr lang="en-GB" dirty="0"/>
          </a:p>
          <a:p>
            <a:pPr marL="0" lvl="0" indent="0" algn="l" rtl="0">
              <a:spcBef>
                <a:spcPts val="0"/>
              </a:spcBef>
              <a:spcAft>
                <a:spcPts val="0"/>
              </a:spcAft>
              <a:buNone/>
            </a:pPr>
            <a:r>
              <a:rPr lang="en-GB" b="1" dirty="0"/>
              <a:t>Suggested Exposition:</a:t>
            </a:r>
          </a:p>
          <a:p>
            <a:pPr marL="0" lvl="0" indent="0" algn="l" rtl="0">
              <a:spcBef>
                <a:spcPts val="0"/>
              </a:spcBef>
              <a:spcAft>
                <a:spcPts val="0"/>
              </a:spcAft>
              <a:buNone/>
            </a:pPr>
            <a:r>
              <a:rPr lang="en-GB" dirty="0"/>
              <a:t>Pressure is the force exerted per unit area. Remember that per means ‘for every’ so it is the force exerted for every unit of area. It takes into account both the size of the force that is being exerted and the size of the area that the force is acting on. </a:t>
            </a:r>
          </a:p>
          <a:p>
            <a:pPr marL="0" lvl="0" indent="0" algn="l" rtl="0">
              <a:spcBef>
                <a:spcPts val="0"/>
              </a:spcBef>
              <a:spcAft>
                <a:spcPts val="0"/>
              </a:spcAft>
              <a:buNone/>
            </a:pPr>
            <a:r>
              <a:rPr lang="en-GB" i="1" dirty="0"/>
              <a:t>What is the SI unit of force?</a:t>
            </a:r>
          </a:p>
          <a:p>
            <a:pPr marL="0" lvl="0" indent="0" algn="l" rtl="0">
              <a:spcBef>
                <a:spcPts val="0"/>
              </a:spcBef>
              <a:spcAft>
                <a:spcPts val="0"/>
              </a:spcAft>
              <a:buNone/>
            </a:pPr>
            <a:r>
              <a:rPr lang="en-GB" b="1" i="1" dirty="0"/>
              <a:t>Newtons (N)</a:t>
            </a:r>
          </a:p>
          <a:p>
            <a:pPr marL="0" lvl="0" indent="0" algn="l" rtl="0">
              <a:spcBef>
                <a:spcPts val="0"/>
              </a:spcBef>
              <a:spcAft>
                <a:spcPts val="0"/>
              </a:spcAft>
              <a:buNone/>
            </a:pPr>
            <a:r>
              <a:rPr lang="en-GB" b="0" i="1" dirty="0"/>
              <a:t>What is the SI unit of area?</a:t>
            </a:r>
          </a:p>
          <a:p>
            <a:pPr marL="0" lvl="0" indent="0" algn="l" rtl="0">
              <a:spcBef>
                <a:spcPts val="0"/>
              </a:spcBef>
              <a:spcAft>
                <a:spcPts val="0"/>
              </a:spcAft>
              <a:buNone/>
            </a:pPr>
            <a:r>
              <a:rPr lang="en-GB" b="1" i="1" dirty="0"/>
              <a:t>Metres squared (m</a:t>
            </a:r>
            <a:r>
              <a:rPr lang="en-GB" b="1" i="1" baseline="30000" dirty="0"/>
              <a:t>2</a:t>
            </a:r>
            <a:r>
              <a:rPr lang="en-GB" b="1" i="1" dirty="0"/>
              <a:t>)</a:t>
            </a:r>
          </a:p>
          <a:p>
            <a:pPr marL="0" lvl="0" indent="0" algn="l" rtl="0">
              <a:spcBef>
                <a:spcPts val="0"/>
              </a:spcBef>
              <a:spcAft>
                <a:spcPts val="0"/>
              </a:spcAft>
              <a:buNone/>
            </a:pPr>
            <a:endParaRPr lang="en-GB" b="1" i="1" dirty="0"/>
          </a:p>
          <a:p>
            <a:pPr marL="0" lvl="0" indent="0" algn="l" rtl="0">
              <a:spcBef>
                <a:spcPts val="0"/>
              </a:spcBef>
              <a:spcAft>
                <a:spcPts val="0"/>
              </a:spcAft>
              <a:buNone/>
            </a:pPr>
            <a:r>
              <a:rPr lang="en-GB" b="0" i="0" dirty="0"/>
              <a:t>As pressure is the force exerted per unit area, we calculate pressure using the force divided by the area. This gives us the SI unit for pressure as Newtons per metre squared (N/m</a:t>
            </a:r>
            <a:r>
              <a:rPr lang="en-GB" b="0" i="0" baseline="30000" dirty="0"/>
              <a:t>2</a:t>
            </a:r>
            <a:r>
              <a:rPr lang="en-GB" b="0" i="0" dirty="0"/>
              <a:t>), although you may also see the units Pascals (Pa) for pressure. 1 Pascal is equal to 1 Newton of force being exerted on 1 metre squared. This is also a very small unit when talking about large forces, so often kilopascals (kPa) are used.</a:t>
            </a:r>
          </a:p>
          <a:p>
            <a:pPr marL="0" lvl="0" indent="0" algn="l" rtl="0">
              <a:spcBef>
                <a:spcPts val="0"/>
              </a:spcBef>
              <a:spcAft>
                <a:spcPts val="0"/>
              </a:spcAft>
              <a:buNone/>
            </a:pPr>
            <a:endParaRPr lang="en-GB" b="0" i="0" dirty="0"/>
          </a:p>
          <a:p>
            <a:pPr marL="0" lvl="0" indent="0" algn="l" rtl="0">
              <a:spcBef>
                <a:spcPts val="0"/>
              </a:spcBef>
              <a:spcAft>
                <a:spcPts val="0"/>
              </a:spcAft>
              <a:buNone/>
            </a:pPr>
            <a:r>
              <a:rPr lang="en-GB" b="0" i="0" dirty="0"/>
              <a:t>We can use this equation to predict the effects of changing the size of the force or the area on the pressure that is exerted. If there are two areas of the same size and a larger force is applied to one of the areas, more pressure will be exerted on this area. If there are two forces of the same size being exerted and one is exerted on a larger area, less pressure will be exerted. This is because there is a greater area for the force to act over, so less pressure is exerted per unit area. </a:t>
            </a:r>
          </a:p>
          <a:p>
            <a:pPr marL="0" lvl="0" indent="0" algn="l" rtl="0">
              <a:spcBef>
                <a:spcPts val="0"/>
              </a:spcBef>
              <a:spcAft>
                <a:spcPts val="0"/>
              </a:spcAft>
              <a:buNone/>
            </a:pPr>
            <a:endParaRPr lang="en-GB" b="0" i="0" dirty="0"/>
          </a:p>
          <a:p>
            <a:pPr marL="0" lvl="0" indent="0" algn="l" rtl="0">
              <a:spcBef>
                <a:spcPts val="0"/>
              </a:spcBef>
              <a:spcAft>
                <a:spcPts val="0"/>
              </a:spcAft>
              <a:buNone/>
            </a:pPr>
            <a:r>
              <a:rPr lang="en-GB" b="0" i="0" dirty="0"/>
              <a:t>Let’s look back at our scenario with the pin. Both thumbs are exerting the same force but the thumb exerting the force on the sharp end will exert more pressure because it is acting over a smaller area. </a:t>
            </a:r>
            <a:endParaRPr b="0" i="0" dirty="0"/>
          </a:p>
        </p:txBody>
      </p:sp>
      <p:sp>
        <p:nvSpPr>
          <p:cNvPr id="193" name="Google Shape;19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dirty="0">
                <a:solidFill>
                  <a:srgbClr val="231F20"/>
                </a:solidFill>
                <a:effectLst/>
              </a:rPr>
              <a:t>Pressure is the force exerted</a:t>
            </a:r>
            <a:r>
              <a:rPr lang="en-GB" b="1" dirty="0">
                <a:solidFill>
                  <a:srgbClr val="231F20"/>
                </a:solidFill>
                <a:effectLst/>
              </a:rPr>
              <a:t> </a:t>
            </a:r>
            <a:r>
              <a:rPr lang="en-GB" dirty="0">
                <a:solidFill>
                  <a:srgbClr val="231F20"/>
                </a:solidFill>
                <a:effectLst/>
              </a:rPr>
              <a:t>per unit area and it can determine the effect of a force on a surface.</a:t>
            </a:r>
          </a:p>
          <a:p>
            <a:r>
              <a:rPr lang="en-GB" dirty="0">
                <a:solidFill>
                  <a:srgbClr val="231F20"/>
                </a:solidFill>
                <a:effectLst/>
              </a:rPr>
              <a:t>Fluids are substances with no fixed shape, so liquids and gases are fluids. </a:t>
            </a:r>
          </a:p>
          <a:p>
            <a:r>
              <a:rPr lang="en-GB" dirty="0">
                <a:solidFill>
                  <a:srgbClr val="231F20"/>
                </a:solidFill>
                <a:effectLst/>
              </a:rPr>
              <a:t>Fluid particles exert a force on any surface they collide with, and this force always acts at right angles (90º) to the surface.</a:t>
            </a:r>
          </a:p>
          <a:p>
            <a:r>
              <a:rPr lang="en-GB" dirty="0">
                <a:solidFill>
                  <a:srgbClr val="231F20"/>
                </a:solidFill>
                <a:effectLst/>
              </a:rPr>
              <a:t>We can use the same equation that we use to calculate pressure exerted by solids to calculate the pressure exerted by fluids on a surface. </a:t>
            </a:r>
          </a:p>
          <a:p>
            <a:r>
              <a:rPr lang="en-GB" dirty="0">
                <a:solidFill>
                  <a:srgbClr val="231F20"/>
                </a:solidFill>
                <a:effectLst/>
              </a:rPr>
              <a:t>pressure=force normal to a surface area of that surface</a:t>
            </a:r>
          </a:p>
          <a:p>
            <a:r>
              <a:rPr lang="en-GB" dirty="0">
                <a:solidFill>
                  <a:srgbClr val="231F20"/>
                </a:solidFill>
                <a:effectLst/>
              </a:rPr>
              <a:t>p=FA</a:t>
            </a:r>
          </a:p>
          <a:p>
            <a:pPr>
              <a:buFont typeface="Arial" panose="020B0604020202020204" pitchFamily="34" charset="0"/>
              <a:buChar char="•"/>
            </a:pPr>
            <a:r>
              <a:rPr lang="en-GB" dirty="0">
                <a:solidFill>
                  <a:srgbClr val="231F20"/>
                </a:solidFill>
                <a:effectLst/>
              </a:rPr>
              <a:t>pressure (</a:t>
            </a:r>
            <a:r>
              <a:rPr lang="en-GB" i="1" dirty="0">
                <a:solidFill>
                  <a:srgbClr val="231F20"/>
                </a:solidFill>
                <a:effectLst/>
              </a:rPr>
              <a:t>p</a:t>
            </a:r>
            <a:r>
              <a:rPr lang="en-GB" dirty="0">
                <a:solidFill>
                  <a:srgbClr val="231F20"/>
                </a:solidFill>
                <a:effectLst/>
              </a:rPr>
              <a:t>) is measured in pascals (Pa)</a:t>
            </a:r>
          </a:p>
          <a:p>
            <a:pPr>
              <a:buFont typeface="Arial" panose="020B0604020202020204" pitchFamily="34" charset="0"/>
              <a:buChar char="•"/>
            </a:pPr>
            <a:r>
              <a:rPr lang="en-GB" dirty="0">
                <a:solidFill>
                  <a:srgbClr val="231F20"/>
                </a:solidFill>
                <a:effectLst/>
              </a:rPr>
              <a:t>force (</a:t>
            </a:r>
            <a:r>
              <a:rPr lang="en-GB" i="1" dirty="0">
                <a:solidFill>
                  <a:srgbClr val="231F20"/>
                </a:solidFill>
                <a:effectLst/>
              </a:rPr>
              <a:t>F</a:t>
            </a:r>
            <a:r>
              <a:rPr lang="en-GB" dirty="0">
                <a:solidFill>
                  <a:srgbClr val="231F20"/>
                </a:solidFill>
                <a:effectLst/>
              </a:rPr>
              <a:t>) is measured in newtons (N)</a:t>
            </a:r>
          </a:p>
          <a:p>
            <a:pPr>
              <a:buFont typeface="Arial" panose="020B0604020202020204" pitchFamily="34" charset="0"/>
              <a:buChar char="•"/>
            </a:pPr>
            <a:r>
              <a:rPr lang="en-GB" dirty="0">
                <a:solidFill>
                  <a:srgbClr val="231F20"/>
                </a:solidFill>
                <a:effectLst/>
              </a:rPr>
              <a:t>area (</a:t>
            </a:r>
            <a:r>
              <a:rPr lang="en-GB" i="1" dirty="0">
                <a:solidFill>
                  <a:srgbClr val="231F20"/>
                </a:solidFill>
                <a:effectLst/>
              </a:rPr>
              <a:t>A</a:t>
            </a:r>
            <a:r>
              <a:rPr lang="en-GB" dirty="0">
                <a:solidFill>
                  <a:srgbClr val="231F20"/>
                </a:solidFill>
                <a:effectLst/>
              </a:rPr>
              <a:t>) is measured in metres squared (m</a:t>
            </a:r>
            <a:r>
              <a:rPr lang="en-GB" baseline="30000" dirty="0">
                <a:solidFill>
                  <a:srgbClr val="231F20"/>
                </a:solidFill>
                <a:effectLst/>
              </a:rPr>
              <a:t>2</a:t>
            </a:r>
            <a:r>
              <a:rPr lang="en-GB" dirty="0">
                <a:solidFill>
                  <a:srgbClr val="231F20"/>
                </a:solidFill>
                <a:effectLst/>
              </a:rPr>
              <a:t>)</a:t>
            </a:r>
          </a:p>
          <a:p>
            <a:pPr marL="228600" indent="0">
              <a:buFont typeface="Arial" panose="020B0604020202020204" pitchFamily="34" charset="0"/>
              <a:buNone/>
            </a:pPr>
            <a:r>
              <a:rPr lang="en-GB" dirty="0">
                <a:solidFill>
                  <a:srgbClr val="231F20"/>
                </a:solidFill>
                <a:effectLst/>
              </a:rPr>
              <a:t>Sometimes we will have values in </a:t>
            </a:r>
            <a:r>
              <a:rPr lang="en-GB" dirty="0" err="1">
                <a:solidFill>
                  <a:srgbClr val="231F20"/>
                </a:solidFill>
                <a:effectLst/>
              </a:rPr>
              <a:t>kN</a:t>
            </a:r>
            <a:r>
              <a:rPr lang="en-GB" dirty="0">
                <a:solidFill>
                  <a:srgbClr val="231F20"/>
                </a:solidFill>
                <a:effectLst/>
              </a:rPr>
              <a:t>, kPa or cm2 so we might have to convert before calculating.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1618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5683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Particles of a fluid exert a force on any surface they collide with. Scientists use this knowledge in hydraulic systems. Hydraulics means anything to do with liquid under pressure, so hydraulic systems use liquid under pressure. </a:t>
            </a:r>
          </a:p>
          <a:p>
            <a:r>
              <a:rPr lang="en-GB" dirty="0"/>
              <a:t>Liquids have to be used rather than gases because of one key difference in their properties. </a:t>
            </a:r>
          </a:p>
          <a:p>
            <a:r>
              <a:rPr lang="en-GB" i="1" dirty="0"/>
              <a:t>Can gases be compressed?</a:t>
            </a:r>
          </a:p>
          <a:p>
            <a:r>
              <a:rPr lang="en-GB" b="1" i="1" dirty="0"/>
              <a:t>Yes.</a:t>
            </a:r>
          </a:p>
          <a:p>
            <a:r>
              <a:rPr lang="en-GB" i="1" dirty="0"/>
              <a:t>Can liquids be compressed?</a:t>
            </a:r>
          </a:p>
          <a:p>
            <a:r>
              <a:rPr lang="en-GB" b="1" i="1" dirty="0"/>
              <a:t>No.</a:t>
            </a:r>
          </a:p>
          <a:p>
            <a:r>
              <a:rPr lang="en-GB" i="1" dirty="0"/>
              <a:t>Why?</a:t>
            </a:r>
          </a:p>
          <a:p>
            <a:r>
              <a:rPr lang="en-GB" b="1" i="1" dirty="0"/>
              <a:t>The particles are already close together, there are not spaces between them that can be squashed. </a:t>
            </a:r>
          </a:p>
          <a:p>
            <a:r>
              <a:rPr lang="en-GB" dirty="0"/>
              <a:t>This 2D particle diagram shows that particles of a liquid are close together but randomly arranged and in 3D, they are close together, so they cannot be compressed. </a:t>
            </a:r>
          </a:p>
          <a:p>
            <a:r>
              <a:rPr lang="en-GB" dirty="0"/>
              <a:t>It is this incompressibility that makes them useful in hydraulic systems, so because they cannot be compressed, if a force is applied to the liquid, it is transmitted through the liquid. If a force was applied to a gas, it would be used just to compress it, but that is not possible in liquids. </a:t>
            </a:r>
          </a:p>
          <a:p>
            <a:r>
              <a:rPr lang="en-GB" dirty="0"/>
              <a:t>Hydraulic systems can use the relationship between pressure, force and area to make the most of this property. </a:t>
            </a:r>
          </a:p>
          <a:p>
            <a:r>
              <a:rPr lang="en-GB" dirty="0"/>
              <a:t>An example of this is a car jack, used to lift a car up so that a tyre can be changed, or the underside of the car can be looked at. So it appears that you ‘pump’ the car jack up and this lifts the car. But how can applying a relatively small force to a pump manage to lift a whole car?</a:t>
            </a:r>
          </a:p>
          <a:p>
            <a:r>
              <a:rPr lang="en-GB" dirty="0"/>
              <a:t>Let’s look at how this works. </a:t>
            </a:r>
          </a:p>
          <a:p>
            <a:r>
              <a:rPr lang="en-GB" dirty="0"/>
              <a:t>This diagram is a basic hydraulic system. It has two ends, with a hydraulic fluid (which is a liquid) inside. </a:t>
            </a:r>
          </a:p>
          <a:p>
            <a:r>
              <a:rPr lang="en-GB" dirty="0"/>
              <a:t>The side with the smaller surface area (usually) is called the master, and the side with the larger surface is called the slave. (These are the terms used in engineering). </a:t>
            </a:r>
          </a:p>
          <a:p>
            <a:r>
              <a:rPr lang="en-GB" dirty="0"/>
              <a:t>When a force is applied to the master side, force is acting over an area, which produces pressure. Remember pressure = force/area. </a:t>
            </a:r>
          </a:p>
          <a:p>
            <a:r>
              <a:rPr lang="en-GB" dirty="0"/>
              <a:t>The pressure throughout the liquid remains constant, so the liquid then exerts the same pressure on the slave side. The surface area at the other side is larger, and again pressure = force/area, so if the area is increased, the force has to increase if the pressure has stayed the same. </a:t>
            </a:r>
          </a:p>
          <a:p>
            <a:r>
              <a:rPr lang="en-GB" dirty="0"/>
              <a:t>It is for this reason that hydraulic systems can be described as force multipliers.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3691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correct. </a:t>
            </a:r>
          </a:p>
          <a:p>
            <a:r>
              <a:rPr lang="en-GB" b="0" dirty="0"/>
              <a:t>Yellow: incorrect. Area and pressure are inversely proportional </a:t>
            </a:r>
          </a:p>
          <a:p>
            <a:r>
              <a:rPr lang="en-GB" b="0" dirty="0"/>
              <a:t>Green: correct. </a:t>
            </a:r>
          </a:p>
          <a:p>
            <a:r>
              <a:rPr lang="en-GB" b="0" dirty="0"/>
              <a:t>Pink: incorrect. This is a common misconception that only liquids are fluids, because of phrases like ‘make sure you’re drinking enough fluids’.</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The tank with the larger surface area (the shorter one) would have a larger area on which the force is acting. </a:t>
            </a:r>
          </a:p>
          <a:p>
            <a:r>
              <a:rPr lang="en-GB" b="0" dirty="0"/>
              <a:t>This means the water would exert less pressure on this one, which would put less strain on the material.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414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5329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Energy is conserved</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Identify which state(s) of matter have a fixed shape.</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why the other state(s) of matter do not have a fixed shape. </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Solids</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The particles in a gas can move freely and the particles in a liquid can move past each other so in both cases they can flow and take the shape of a container.</a:t>
            </a: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8491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is an extremely challenging question!</a:t>
            </a:r>
          </a:p>
          <a:p>
            <a:r>
              <a:rPr lang="en-GB" dirty="0"/>
              <a:t>An alternative method is calculating the pressure difference as 54 000 Pa, then using p=F/A.</a:t>
            </a:r>
          </a:p>
          <a:p>
            <a:r>
              <a:rPr lang="en-GB" dirty="0"/>
              <a:t>Stretch question:</a:t>
            </a:r>
          </a:p>
          <a:p>
            <a:r>
              <a:rPr lang="en-GB" dirty="0"/>
              <a:t>Suggest why the window is thicker on the inside than on the outside.</a:t>
            </a:r>
          </a:p>
          <a:p>
            <a:r>
              <a:rPr lang="en-GB" dirty="0"/>
              <a:t>The force from air pressure inside is greater than the force from air pressure outside, so this shape helps to keep the window in position. </a:t>
            </a:r>
          </a:p>
          <a:p>
            <a:endParaRPr lang="en-GB" dirty="0"/>
          </a:p>
          <a:p>
            <a:r>
              <a:rPr lang="en-GB" dirty="0"/>
              <a:t>Additional information:</a:t>
            </a:r>
          </a:p>
          <a:p>
            <a:r>
              <a:rPr lang="en-GB" dirty="0"/>
              <a:t>If an aeroplane is not pressurised, there can be serious consequences. If pressure in the cabin drops, it will be lower than pressure inside a person’s body. According to Boyle’s law pressure and volume are inversely proportional so if the pressure decreases, gases will expand to fill the volume. This means that gases will expand in the body, causing serious harm!</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2388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27843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idea of compressible and incompressible. </a:t>
            </a:r>
            <a:r>
              <a:rPr lang="en-GB" b="0" i="1" dirty="0"/>
              <a:t>To fix-it, review with students what would happen if the liquid could be compressed (the force would be used to compress the liquid not be transmitted through it). </a:t>
            </a:r>
            <a:r>
              <a:rPr lang="en-GB" b="0" i="0" dirty="0"/>
              <a:t>If students answer C, they have identified a property of liquids but not the correct property that is related to the function. </a:t>
            </a:r>
            <a:r>
              <a:rPr lang="en-GB" b="0" i="1" dirty="0"/>
              <a:t>To fix-it, review what it means for liquids to be incompressible.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understood the relationship between force, area and pressure. </a:t>
            </a:r>
            <a:r>
              <a:rPr lang="en-GB" b="0" i="1" dirty="0"/>
              <a:t>To fix-it, give students practice in identifying the effect of changing X on Y.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divided area by pressure. If students answer C, they have divided pressure by area. </a:t>
            </a:r>
            <a:r>
              <a:rPr lang="en-GB" b="0" i="1" dirty="0"/>
              <a:t>To fix-it, give students more practice of mixed calculation questions solving for different unknowns.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mc:Choice xmlns:a14="http://schemas.microsoft.com/office/drawing/2010/main" Requires="a14">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Newton (N)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14:m>
                  <m:oMath xmlns:m="http://schemas.openxmlformats.org/officeDocument/2006/math">
                    <m:r>
                      <a:rPr lang="en-GB" sz="1200" b="0" i="1" u="none" strike="noStrike" cap="none" smtClean="0">
                        <a:solidFill>
                          <a:srgbClr val="1F3864"/>
                        </a:solidFill>
                        <a:latin typeface="Cambria Math" panose="02040503050406030204" pitchFamily="18" charset="0"/>
                        <a:sym typeface="Century Gothic"/>
                      </a:rPr>
                      <m:t>𝐴</m:t>
                    </m:r>
                    <m:r>
                      <a:rPr lang="en-GB" sz="1200" b="0" i="1" u="none" strike="noStrike" cap="none" smtClean="0">
                        <a:solidFill>
                          <a:srgbClr val="1F3864"/>
                        </a:solidFill>
                        <a:latin typeface="Cambria Math" panose="02040503050406030204" pitchFamily="18" charset="0"/>
                        <a:sym typeface="Century Gothic"/>
                      </a:rPr>
                      <m:t>=</m:t>
                    </m:r>
                    <m:r>
                      <a:rPr lang="el-GR" sz="1200" b="0" i="1" u="none" strike="noStrike" cap="none" smtClean="0">
                        <a:solidFill>
                          <a:srgbClr val="1F3864"/>
                        </a:solidFill>
                        <a:latin typeface="Cambria Math" panose="02040503050406030204" pitchFamily="18" charset="0"/>
                        <a:sym typeface="Century Gothic"/>
                      </a:rPr>
                      <m:t>𝜋</m:t>
                    </m:r>
                    <m:sSup>
                      <m:sSupPr>
                        <m:ctrlPr>
                          <a:rPr lang="en-GB" sz="1200" b="0" i="1" u="none" strike="noStrike" cap="none" smtClean="0">
                            <a:solidFill>
                              <a:srgbClr val="1F3864"/>
                            </a:solidFill>
                            <a:latin typeface="Cambria Math" panose="02040503050406030204" pitchFamily="18" charset="0"/>
                            <a:sym typeface="Century Gothic"/>
                          </a:rPr>
                        </m:ctrlPr>
                      </m:sSupPr>
                      <m:e>
                        <m:r>
                          <a:rPr lang="en-GB" sz="1200" b="0" i="1" u="none" strike="noStrike" cap="none" smtClean="0">
                            <a:solidFill>
                              <a:srgbClr val="1F3864"/>
                            </a:solidFill>
                            <a:latin typeface="Cambria Math" panose="02040503050406030204" pitchFamily="18" charset="0"/>
                            <a:sym typeface="Century Gothic"/>
                          </a:rPr>
                          <m:t>𝑟</m:t>
                        </m:r>
                      </m:e>
                      <m:sup>
                        <m:r>
                          <a:rPr lang="en-GB" sz="1200" b="0" i="1" u="none" strike="noStrike" cap="none" smtClean="0">
                            <a:solidFill>
                              <a:srgbClr val="1F3864"/>
                            </a:solidFill>
                            <a:latin typeface="Cambria Math" panose="02040503050406030204" pitchFamily="18" charset="0"/>
                            <a:sym typeface="Century Gothic"/>
                          </a:rPr>
                          <m:t>2</m:t>
                        </m:r>
                      </m:sup>
                    </m:sSup>
                  </m:oMath>
                </a14:m>
                <a:endParaRPr lang="en-GB" sz="1200" b="0"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r = 1.5 cm, so A = 7.07 cm</a:t>
                </a:r>
                <a:r>
                  <a:rPr lang="en-GB" sz="1200" b="0" i="0" u="none" strike="noStrike" cap="none" baseline="30000" dirty="0">
                    <a:solidFill>
                      <a:srgbClr val="1F3864"/>
                    </a:solidFill>
                    <a:latin typeface="Century Gothic"/>
                    <a:sym typeface="Century Gothic"/>
                  </a:rPr>
                  <a:t>2</a:t>
                </a:r>
              </a:p>
            </p:txBody>
          </p:sp>
        </mc:Choice>
        <mc:Fallback>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Newton (N)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ambria Math" panose="02040503050406030204" pitchFamily="18" charset="0"/>
                    <a:sym typeface="Century Gothic"/>
                  </a:rPr>
                  <a:t>𝐴=</a:t>
                </a:r>
                <a:r>
                  <a:rPr lang="el-GR" sz="1200" b="0" i="0" u="none" strike="noStrike" cap="none">
                    <a:solidFill>
                      <a:srgbClr val="1F3864"/>
                    </a:solidFill>
                    <a:latin typeface="Cambria Math" panose="02040503050406030204" pitchFamily="18" charset="0"/>
                    <a:sym typeface="Century Gothic"/>
                  </a:rPr>
                  <a:t>𝜋</a:t>
                </a:r>
                <a:r>
                  <a:rPr lang="en-GB" sz="1200" b="0" i="0" u="none" strike="noStrike" cap="none">
                    <a:solidFill>
                      <a:srgbClr val="1F3864"/>
                    </a:solidFill>
                    <a:latin typeface="Cambria Math" panose="02040503050406030204" pitchFamily="18" charset="0"/>
                    <a:sym typeface="Century Gothic"/>
                  </a:rPr>
                  <a:t>𝑟^2</a:t>
                </a:r>
                <a:endParaRPr lang="en-GB" sz="1200" b="0"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r = 1.5 cm, so A = 7.07 cm</a:t>
                </a:r>
                <a:r>
                  <a:rPr lang="en-GB" sz="1200" b="0" i="0" u="none" strike="noStrike" cap="none" baseline="30000" dirty="0">
                    <a:solidFill>
                      <a:srgbClr val="1F3864"/>
                    </a:solidFill>
                    <a:latin typeface="Century Gothic"/>
                    <a:sym typeface="Century Gothic"/>
                  </a:rPr>
                  <a:t>2</a:t>
                </a:r>
              </a:p>
            </p:txBody>
          </p:sp>
        </mc:Fallback>
      </mc:AlternateContent>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lesson is separate science content. It builds on students understanding of pressure from the previous lesson and from KS3.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kern="1200" dirty="0">
                <a:solidFill>
                  <a:schemeClr val="tx1"/>
                </a:solidFill>
                <a:effectLst/>
                <a:latin typeface="+mn-lt"/>
                <a:ea typeface="+mn-ea"/>
                <a:cs typeface="+mn-cs"/>
              </a:rPr>
              <a:t>This tends to be a really engaging topic for students as hydraulics can be a real feat of engineering. An easy way to start is with showing students a car jack and asking them how it is possible for a person to use a simple crank to lift a huge heavy car off the ground. </a:t>
            </a:r>
          </a:p>
          <a:p>
            <a:endParaRPr lang="en-GB" sz="1200" i="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P4.1.5 Lesson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Core: </a:t>
            </a:r>
            <a:r>
              <a:rPr lang="en-US" sz="1800" dirty="0">
                <a:latin typeface="Century Gothic" panose="020B0502020202020204" pitchFamily="34" charset="0"/>
              </a:rPr>
              <a:t>Recall and apply the equation pressure = force/area</a:t>
            </a:r>
            <a:endParaRPr lang="en-US"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Core: </a:t>
            </a:r>
            <a:r>
              <a:rPr lang="en-US" sz="1800" dirty="0">
                <a:latin typeface="Century Gothic" panose="020B0502020202020204" pitchFamily="34" charset="0"/>
              </a:rPr>
              <a:t>Describe the property of liquids that makes them useful in hydraulic systems</a:t>
            </a:r>
            <a:endPar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Core: </a:t>
            </a:r>
            <a:r>
              <a:rPr lang="en-US" sz="1800" dirty="0">
                <a:latin typeface="Century Gothic" panose="020B0502020202020204" pitchFamily="34" charset="0"/>
              </a:rPr>
              <a:t>Use the equation to solve hydraulic calculations</a:t>
            </a:r>
            <a:endPar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48523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understood the random nature of movement of particles of a gas, but not understood that the particles all have different speeds, which is a key idea and why average speed of particles is referred to. If students answer B, they recognise the different speeds but not the random nature of movements. </a:t>
            </a:r>
            <a:r>
              <a:rPr lang="en-GB" i="1" dirty="0"/>
              <a:t>To fix-it, review the animation or the </a:t>
            </a:r>
            <a:r>
              <a:rPr lang="en-GB" i="1" dirty="0" err="1"/>
              <a:t>PhET</a:t>
            </a:r>
            <a:r>
              <a:rPr lang="en-GB" i="1" dirty="0"/>
              <a:t> simulation to look at the movement of particles in a gas.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understood the relationship between temperature and pressure. </a:t>
            </a:r>
            <a:r>
              <a:rPr lang="en-GB" b="0" i="1" dirty="0"/>
              <a:t>To fix-it, use the </a:t>
            </a:r>
            <a:r>
              <a:rPr lang="en-GB" b="0" i="1" dirty="0" err="1"/>
              <a:t>PhET</a:t>
            </a:r>
            <a:r>
              <a:rPr lang="en-GB" b="0" i="1" dirty="0"/>
              <a:t> simulation to show what happens to particles when they are heated and how this causes an increase in pressure.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 </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the misconception that heating causes particles themselves to </a:t>
            </a:r>
            <a:r>
              <a:rPr lang="en-GB" b="0" dirty="0" err="1"/>
              <a:t>expland</a:t>
            </a:r>
            <a:r>
              <a:rPr lang="en-GB" b="0" dirty="0"/>
              <a:t>. If students answer C, they have confused the relationship between temperature and pressure. </a:t>
            </a:r>
            <a:r>
              <a:rPr lang="en-GB" b="0" i="1" dirty="0"/>
              <a:t>To fix-it, review the relationship between temperature and pressure, walking through the stages of heating a substance in terms of: particles gain kinetic energy (which increases internal energy), so average speed of particles increases, so they collide more frequently and with more force with the surface of the container. </a:t>
            </a:r>
            <a:endParaRPr lang="en-US"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dirty="0"/>
              <a:t>Purpose of this slide:</a:t>
            </a:r>
          </a:p>
          <a:p>
            <a:r>
              <a:rPr lang="en-US" dirty="0"/>
              <a:t>The purpose of the </a:t>
            </a:r>
            <a:r>
              <a:rPr lang="en-US" dirty="0" err="1"/>
              <a:t>Frayer</a:t>
            </a:r>
            <a:r>
              <a:rPr lang="en-US" dirty="0"/>
              <a:t> </a:t>
            </a:r>
            <a:r>
              <a:rPr lang="en-US" dirty="0" err="1"/>
              <a:t>organiser</a:t>
            </a:r>
            <a:r>
              <a:rPr lang="en-US" dirty="0"/>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dirty="0"/>
          </a:p>
          <a:p>
            <a:r>
              <a:rPr lang="en-US" dirty="0"/>
              <a:t>The use of this slide is intended to clearly show students </a:t>
            </a:r>
          </a:p>
          <a:p>
            <a:pPr>
              <a:buFont typeface="Arial" panose="020B0604020202020204" pitchFamily="34" charset="0"/>
              <a:buChar char="•"/>
            </a:pPr>
            <a:r>
              <a:rPr lang="en-US" dirty="0"/>
              <a:t>how a word can have both scientific and non-scientific meanings simultaneously</a:t>
            </a:r>
          </a:p>
          <a:p>
            <a:pPr>
              <a:buFont typeface="Arial" panose="020B0604020202020204" pitchFamily="34" charset="0"/>
              <a:buChar char="•"/>
            </a:pPr>
            <a:r>
              <a:rPr lang="en-US" dirty="0"/>
              <a:t>the correct usage of a word in both a scientific and non-scientific context</a:t>
            </a:r>
          </a:p>
          <a:p>
            <a:pPr>
              <a:buFont typeface="Arial" panose="020B0604020202020204" pitchFamily="34" charset="0"/>
              <a:buChar char="•"/>
            </a:pPr>
            <a:endParaRPr lang="en-US" dirty="0"/>
          </a:p>
          <a:p>
            <a:pPr marL="228600" indent="0">
              <a:buFont typeface="Arial" panose="020B0604020202020204" pitchFamily="34" charset="0"/>
              <a:buNone/>
            </a:pPr>
            <a:r>
              <a:rPr lang="en-US" b="1" dirty="0"/>
              <a:t>Teacher guidance:</a:t>
            </a:r>
          </a:p>
          <a:p>
            <a:pPr marL="228600" indent="0">
              <a:buFont typeface="Arial" panose="020B0604020202020204" pitchFamily="34" charset="0"/>
              <a:buNone/>
            </a:pPr>
            <a:r>
              <a:rPr lang="en-US" dirty="0"/>
              <a:t>This slide should be used briefly. Do not dwell on each portion of the slide as this can eat into the lesson quite quickly. </a:t>
            </a:r>
          </a:p>
          <a:p>
            <a:pPr marL="228600" indent="0">
              <a:buFont typeface="Arial" panose="020B0604020202020204" pitchFamily="34" charset="0"/>
              <a:buNone/>
            </a:pPr>
            <a:r>
              <a:rPr lang="en-US" dirty="0"/>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b="1" dirty="0"/>
              <a:t>Suggested narration:</a:t>
            </a:r>
          </a:p>
          <a:p>
            <a:pPr marL="228600" indent="0">
              <a:buFont typeface="Arial" panose="020B0604020202020204" pitchFamily="34" charset="0"/>
              <a:buNone/>
            </a:pPr>
            <a:r>
              <a:rPr lang="en-US" dirty="0"/>
              <a:t>Here we have the word ‘X’. You many already be familiar with this word </a:t>
            </a:r>
            <a:r>
              <a:rPr lang="en-US" b="1" dirty="0"/>
              <a:t>[display general examples and general definition]</a:t>
            </a:r>
            <a:r>
              <a:rPr lang="en-US" dirty="0"/>
              <a:t> in this context. Well, in science, we use this term slightly differently. </a:t>
            </a:r>
            <a:r>
              <a:rPr lang="en-US" b="1" dirty="0"/>
              <a:t>[display scientific example]. [Display scientific definition]. </a:t>
            </a:r>
            <a:r>
              <a:rPr lang="en-US" dirty="0"/>
              <a:t>In science when we use this word what we actually mean is this. You can see that words which mean the same include X,Y and Z. Words that mean the opposite include A, B an C. From this point in the lesson when we refer to this word we’ll be using it in the </a:t>
            </a:r>
            <a:r>
              <a:rPr lang="en-US" i="1" dirty="0"/>
              <a:t>scientific</a:t>
            </a:r>
            <a:r>
              <a:rPr lang="en-US" dirty="0"/>
              <a:t> sense.</a:t>
            </a:r>
          </a:p>
        </p:txBody>
      </p:sp>
    </p:spTree>
    <p:extLst>
      <p:ext uri="{BB962C8B-B14F-4D97-AF65-F5344CB8AC3E}">
        <p14:creationId xmlns:p14="http://schemas.microsoft.com/office/powerpoint/2010/main" val="427490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This slide and the next slide can be used as a review from P2.1.</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Guidance:</a:t>
            </a:r>
          </a:p>
          <a:p>
            <a:pPr marL="0" lvl="0" indent="0" algn="l" rtl="0">
              <a:spcBef>
                <a:spcPts val="0"/>
              </a:spcBef>
              <a:spcAft>
                <a:spcPts val="0"/>
              </a:spcAft>
              <a:buNone/>
            </a:pPr>
            <a:r>
              <a:rPr lang="en-GB" dirty="0"/>
              <a:t>You can use this as a think, pair, share activity to gauge what pupils already know about pressure. Many of them will be able to recognise that the same force applied to the sharp/pointy end but will struggle to explain why this is. Without going into too much detail at this point, you may want to get pupils thinking about the contact area. </a:t>
            </a:r>
          </a:p>
          <a:p>
            <a:pPr marL="0" lvl="0" indent="0" algn="l" rtl="0">
              <a:spcBef>
                <a:spcPts val="0"/>
              </a:spcBef>
              <a:spcAft>
                <a:spcPts val="0"/>
              </a:spcAft>
              <a:buNone/>
            </a:pPr>
            <a:r>
              <a:rPr lang="en-GB" dirty="0"/>
              <a:t>The thumb on the pointy side will exert more pressure, which would cause more pain.</a:t>
            </a:r>
          </a:p>
          <a:p>
            <a:pPr marL="0" lvl="0" indent="0" algn="l" rtl="0">
              <a:spcBef>
                <a:spcPts val="0"/>
              </a:spcBef>
              <a:spcAft>
                <a:spcPts val="0"/>
              </a:spcAft>
              <a:buNone/>
            </a:pPr>
            <a:endParaRPr lang="en-GB" dirty="0"/>
          </a:p>
          <a:p>
            <a:pPr marL="0" lvl="0" indent="0" algn="l" rtl="0">
              <a:spcBef>
                <a:spcPts val="0"/>
              </a:spcBef>
              <a:spcAft>
                <a:spcPts val="0"/>
              </a:spcAft>
              <a:buNone/>
            </a:pPr>
            <a:r>
              <a:rPr lang="en-GB" i="1" dirty="0"/>
              <a:t>Is lots of pressure always a bad thing? When might greater pressure be useful?</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Pressure = force/area so if the force is the same but the area is smaller, the pressure will be much bigger. This is the key knowledge point from this lesson.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Image source: </a:t>
            </a:r>
            <a:r>
              <a:rPr lang="en-GB" dirty="0" err="1"/>
              <a:t>pixabay</a:t>
            </a:r>
            <a:endParaRPr lang="en-GB" dirty="0"/>
          </a:p>
          <a:p>
            <a:pPr marL="0" lvl="0" indent="0" algn="l" rtl="0">
              <a:spcBef>
                <a:spcPts val="0"/>
              </a:spcBef>
              <a:spcAft>
                <a:spcPts val="0"/>
              </a:spcAft>
              <a:buNone/>
            </a:pPr>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pPr marL="0" lvl="0" indent="0" algn="l" rtl="0">
              <a:spcBef>
                <a:spcPts val="0"/>
              </a:spcBef>
              <a:spcAft>
                <a:spcPts val="0"/>
              </a:spcAft>
              <a:buNone/>
            </a:pPr>
            <a:endParaRPr dirty="0"/>
          </a:p>
        </p:txBody>
      </p:sp>
      <p:sp>
        <p:nvSpPr>
          <p:cNvPr id="146" name="Google Shape;146;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004453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CFDF0F8B-E8D9-D3A5-7318-30145A81A82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8963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5313106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A94E5F6-8DD9-F81B-5E15-4DDE147564A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5252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01702025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631B8EFA-B0E8-3EA4-02F8-9B3EA38C8DB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600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cxnSp>
        <p:nvCxnSpPr>
          <p:cNvPr id="3" name="Straight Connector 2">
            <a:extLst>
              <a:ext uri="{FF2B5EF4-FFF2-40B4-BE49-F238E27FC236}">
                <a16:creationId xmlns:a16="http://schemas.microsoft.com/office/drawing/2014/main" id="{EC5A341D-9397-B35D-0C39-1CEBED3AFC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8478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5278CCC5-DDB9-F15B-06ED-A975E73C9FC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74057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BB302ABF-B936-12ED-46A3-EF1E7D2050BC}"/>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6821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75D54200-A7AD-7A9F-A5A3-AF7C729D617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378950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B74E199E-0078-52B4-8D93-C5C62366213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9110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0C62D151-F64A-7A29-BC02-ED304BD7C22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984700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61765725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95519B12-7533-4D60-883F-348216CB5CF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0521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042453E-A0D1-4962-D462-2DAD929B341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5114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5828097"/>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5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4"/>
        <p:cNvGrpSpPr/>
        <p:nvPr/>
      </p:nvGrpSpPr>
      <p:grpSpPr>
        <a:xfrm>
          <a:off x="0" y="0"/>
          <a:ext cx="0" cy="0"/>
          <a:chOff x="0" y="0"/>
          <a:chExt cx="0" cy="0"/>
        </a:xfrm>
      </p:grpSpPr>
      <p:sp>
        <p:nvSpPr>
          <p:cNvPr id="197" name="Google Shape;197;p3"/>
          <p:cNvSpPr txBox="1"/>
          <p:nvPr/>
        </p:nvSpPr>
        <p:spPr>
          <a:xfrm>
            <a:off x="540000" y="1555943"/>
            <a:ext cx="10620000" cy="4124206"/>
          </a:xfrm>
          <a:prstGeom prst="rect">
            <a:avLst/>
          </a:prstGeom>
          <a:noFill/>
          <a:ln>
            <a:noFill/>
          </a:ln>
        </p:spPr>
        <p:txBody>
          <a:bodyPr spcFirstLastPara="1" wrap="square" lIns="0" tIns="0" rIns="0" bIns="0" anchor="t" anchorCtr="0">
            <a:spAutoFit/>
          </a:bodyPr>
          <a:lstStyle/>
          <a:p>
            <a:pPr lvl="0">
              <a:buClr>
                <a:schemeClr val="dk1"/>
              </a:buClr>
              <a:buSzPts val="2400"/>
            </a:pPr>
            <a:r>
              <a:rPr lang="en-GB" sz="2400" dirty="0">
                <a:solidFill>
                  <a:schemeClr val="dk1"/>
                </a:solidFill>
                <a:latin typeface="Century Gothic"/>
                <a:ea typeface="Century Gothic"/>
                <a:cs typeface="Century Gothic"/>
                <a:sym typeface="Century Gothic"/>
              </a:rPr>
              <a:t>Pressure is a measure of </a:t>
            </a:r>
            <a:r>
              <a:rPr lang="en-GB" sz="2400" dirty="0">
                <a:solidFill>
                  <a:schemeClr val="dk1"/>
                </a:solidFill>
                <a:latin typeface="Century Gothic"/>
                <a:ea typeface="Century Gothic"/>
                <a:cs typeface="Century Gothic"/>
              </a:rPr>
              <a:t>how much force is acting on an area. </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lvl="0">
              <a:buClr>
                <a:schemeClr val="dk1"/>
              </a:buClr>
              <a:buSzPts val="2400"/>
            </a:pPr>
            <a:r>
              <a:rPr lang="en-GB" sz="2400" dirty="0">
                <a:solidFill>
                  <a:schemeClr val="dk1"/>
                </a:solidFill>
                <a:latin typeface="Century Gothic"/>
                <a:ea typeface="Century Gothic"/>
                <a:cs typeface="Century Gothic"/>
                <a:sym typeface="Century Gothic"/>
              </a:rPr>
              <a:t>Pressure depends on both </a:t>
            </a:r>
            <a:r>
              <a:rPr lang="en-GB" sz="2400" b="1" dirty="0">
                <a:solidFill>
                  <a:schemeClr val="dk1"/>
                </a:solidFill>
                <a:latin typeface="Century Gothic"/>
                <a:ea typeface="Century Gothic"/>
                <a:cs typeface="Century Gothic"/>
                <a:sym typeface="Century Gothic"/>
              </a:rPr>
              <a:t>force</a:t>
            </a:r>
            <a:r>
              <a:rPr lang="en-GB" sz="2400" dirty="0">
                <a:solidFill>
                  <a:schemeClr val="dk1"/>
                </a:solidFill>
                <a:latin typeface="Century Gothic"/>
                <a:ea typeface="Century Gothic"/>
                <a:cs typeface="Century Gothic"/>
                <a:sym typeface="Century Gothic"/>
              </a:rPr>
              <a:t> and </a:t>
            </a:r>
            <a:r>
              <a:rPr lang="en-GB" sz="2400" b="1" dirty="0">
                <a:solidFill>
                  <a:schemeClr val="dk1"/>
                </a:solidFill>
                <a:latin typeface="Century Gothic"/>
                <a:ea typeface="Century Gothic"/>
                <a:cs typeface="Century Gothic"/>
                <a:sym typeface="Century Gothic"/>
              </a:rPr>
              <a:t>area</a:t>
            </a:r>
            <a:r>
              <a:rPr lang="en-GB" sz="2400" dirty="0">
                <a:solidFill>
                  <a:schemeClr val="dk1"/>
                </a:solidFill>
                <a:latin typeface="Century Gothic"/>
                <a:ea typeface="Century Gothic"/>
                <a:cs typeface="Century Gothic"/>
                <a:sym typeface="Century Gothic"/>
              </a:rPr>
              <a:t>.</a:t>
            </a:r>
            <a:endParaRPr sz="2400" dirty="0">
              <a:solidFill>
                <a:schemeClr val="dk1"/>
              </a:solidFill>
              <a:latin typeface="Century Gothic"/>
              <a:ea typeface="Century Gothic"/>
              <a:cs typeface="Century Gothic"/>
              <a:sym typeface="Century Gothic"/>
            </a:endParaRPr>
          </a:p>
          <a:p>
            <a:pPr marR="0" lvl="0" algn="l" rtl="0">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R="0" lvl="0" algn="l" rtl="0">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Force is measured in Newtons (N)</a:t>
            </a:r>
            <a:endParaRPr dirty="0"/>
          </a:p>
          <a:p>
            <a:pPr marR="0" lvl="0" algn="l" rtl="0">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Area is measured in m</a:t>
            </a:r>
            <a:r>
              <a:rPr lang="en-GB" sz="2400" baseline="30000" dirty="0">
                <a:solidFill>
                  <a:schemeClr val="dk1"/>
                </a:solidFill>
                <a:latin typeface="Century Gothic"/>
                <a:ea typeface="Century Gothic"/>
                <a:cs typeface="Century Gothic"/>
                <a:sym typeface="Century Gothic"/>
              </a:rPr>
              <a:t>2 </a:t>
            </a:r>
            <a:endParaRPr dirty="0"/>
          </a:p>
          <a:p>
            <a:pPr marL="152400" marR="0" lvl="0" algn="l" rtl="0">
              <a:spcBef>
                <a:spcPts val="0"/>
              </a:spcBef>
              <a:spcAft>
                <a:spcPts val="0"/>
              </a:spcAft>
              <a:buClr>
                <a:schemeClr val="dk1"/>
              </a:buClr>
              <a:buSzPts val="2400"/>
            </a:pPr>
            <a:endParaRPr sz="2400" dirty="0">
              <a:solidFill>
                <a:schemeClr val="dk1"/>
              </a:solidFill>
              <a:latin typeface="Century Gothic"/>
              <a:ea typeface="Century Gothic"/>
              <a:cs typeface="Century Gothic"/>
              <a:sym typeface="Century Gothic"/>
            </a:endParaRPr>
          </a:p>
          <a:p>
            <a:pPr marR="0" lvl="0" algn="l" rtl="0">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Pressure is measured in N/m</a:t>
            </a:r>
            <a:r>
              <a:rPr lang="en-GB" sz="2400" baseline="30000" dirty="0">
                <a:solidFill>
                  <a:schemeClr val="dk1"/>
                </a:solidFill>
                <a:latin typeface="Century Gothic"/>
                <a:ea typeface="Century Gothic"/>
                <a:cs typeface="Century Gothic"/>
                <a:sym typeface="Century Gothic"/>
              </a:rPr>
              <a:t>2</a:t>
            </a:r>
          </a:p>
          <a:p>
            <a:pPr marR="0" lvl="0" algn="l" rtl="0">
              <a:spcBef>
                <a:spcPts val="0"/>
              </a:spcBef>
              <a:spcAft>
                <a:spcPts val="0"/>
              </a:spcAft>
              <a:buClr>
                <a:schemeClr val="dk1"/>
              </a:buClr>
              <a:buSzPts val="2400"/>
            </a:pPr>
            <a:endParaRPr lang="en-GB" sz="2400" baseline="30000" dirty="0">
              <a:solidFill>
                <a:schemeClr val="dk1"/>
              </a:solidFill>
              <a:latin typeface="Century Gothic"/>
              <a:sym typeface="Century Gothic"/>
            </a:endParaRPr>
          </a:p>
          <a:p>
            <a:pPr marR="0" lvl="0" algn="l" rtl="0">
              <a:spcBef>
                <a:spcPts val="0"/>
              </a:spcBef>
              <a:spcAft>
                <a:spcPts val="0"/>
              </a:spcAft>
              <a:buClr>
                <a:schemeClr val="dk1"/>
              </a:buClr>
              <a:buSzPts val="2400"/>
            </a:pPr>
            <a:endParaRPr dirty="0"/>
          </a:p>
          <a:p>
            <a:pPr marR="0" lvl="0" algn="l" rtl="0">
              <a:spcBef>
                <a:spcPts val="0"/>
              </a:spcBef>
              <a:spcAft>
                <a:spcPts val="0"/>
              </a:spcAft>
            </a:pPr>
            <a:endParaRPr lang="en-GB" sz="2400" dirty="0">
              <a:solidFill>
                <a:schemeClr val="dk1"/>
              </a:solidFill>
              <a:latin typeface="Century Gothic"/>
              <a:sym typeface="Century Gothic"/>
            </a:endParaRPr>
          </a:p>
          <a:p>
            <a:pPr marR="0" lvl="0" algn="l" rtl="0">
              <a:spcBef>
                <a:spcPts val="0"/>
              </a:spcBef>
              <a:spcAft>
                <a:spcPts val="0"/>
              </a:spcAft>
            </a:pPr>
            <a:endParaRPr dirty="0"/>
          </a:p>
        </p:txBody>
      </p:sp>
      <p:sp>
        <p:nvSpPr>
          <p:cNvPr id="2" name="Title 1">
            <a:extLst>
              <a:ext uri="{FF2B5EF4-FFF2-40B4-BE49-F238E27FC236}">
                <a16:creationId xmlns:a16="http://schemas.microsoft.com/office/drawing/2014/main" id="{950B6B0B-1AC1-9A47-A054-C5AF1585A9B0}"/>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Pressure</a:t>
            </a:r>
            <a:endParaRPr lang="en-GB" dirty="0"/>
          </a:p>
        </p:txBody>
      </p:sp>
      <p:sp>
        <p:nvSpPr>
          <p:cNvPr id="5" name="TextBox 4">
            <a:extLst>
              <a:ext uri="{FF2B5EF4-FFF2-40B4-BE49-F238E27FC236}">
                <a16:creationId xmlns:a16="http://schemas.microsoft.com/office/drawing/2014/main" id="{13866601-F0DD-A64E-BDD8-1E0AAF2D0DB4}"/>
              </a:ext>
            </a:extLst>
          </p:cNvPr>
          <p:cNvSpPr txBox="1"/>
          <p:nvPr/>
        </p:nvSpPr>
        <p:spPr>
          <a:xfrm>
            <a:off x="522747" y="813480"/>
            <a:ext cx="6412891" cy="461665"/>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Pressure is the </a:t>
            </a:r>
            <a:r>
              <a:rPr lang="en-GB" sz="2400" b="1" dirty="0">
                <a:latin typeface="Century Gothic" panose="020B0502020202020204" pitchFamily="34" charset="0"/>
              </a:rPr>
              <a:t>force</a:t>
            </a:r>
            <a:r>
              <a:rPr lang="en-GB" sz="2400" dirty="0">
                <a:latin typeface="Century Gothic" panose="020B0502020202020204" pitchFamily="34" charset="0"/>
              </a:rPr>
              <a:t> exerted per unit </a:t>
            </a:r>
            <a:r>
              <a:rPr lang="en-GB" sz="2400" b="1" dirty="0">
                <a:latin typeface="Century Gothic" panose="020B0502020202020204" pitchFamily="34" charset="0"/>
              </a:rPr>
              <a:t>area</a:t>
            </a:r>
            <a:r>
              <a:rPr lang="en-GB" sz="2400" dirty="0">
                <a:latin typeface="Century Gothic" panose="020B0502020202020204" pitchFamily="34" charset="0"/>
              </a:rPr>
              <a:t>.</a:t>
            </a:r>
          </a:p>
        </p:txBody>
      </p:sp>
      <p:pic>
        <p:nvPicPr>
          <p:cNvPr id="6" name="Picture 5" descr="A picture containing person, hand&#10;&#10;Description automatically generated">
            <a:extLst>
              <a:ext uri="{FF2B5EF4-FFF2-40B4-BE49-F238E27FC236}">
                <a16:creationId xmlns:a16="http://schemas.microsoft.com/office/drawing/2014/main" id="{58886565-63B3-D748-9E9C-35287E5577EE}"/>
              </a:ext>
            </a:extLst>
          </p:cNvPr>
          <p:cNvPicPr>
            <a:picLocks noChangeAspect="1"/>
          </p:cNvPicPr>
          <p:nvPr/>
        </p:nvPicPr>
        <p:blipFill>
          <a:blip r:embed="rId3"/>
          <a:stretch>
            <a:fillRect/>
          </a:stretch>
        </p:blipFill>
        <p:spPr>
          <a:xfrm>
            <a:off x="5850000" y="2976098"/>
            <a:ext cx="5468329" cy="26064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B94E2D-B1E1-C149-98DA-702D053A5BFD}"/>
                  </a:ext>
                </a:extLst>
              </p:cNvPr>
              <p:cNvSpPr txBox="1"/>
              <p:nvPr/>
            </p:nvSpPr>
            <p:spPr>
              <a:xfrm>
                <a:off x="405390" y="4798694"/>
                <a:ext cx="2789610"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𝑃𝑟𝑒𝑠𝑠𝑢𝑟𝑒</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𝐹𝑜𝑟𝑐𝑒</m:t>
                          </m:r>
                        </m:num>
                        <m:den>
                          <m:r>
                            <a:rPr lang="en-GB" sz="2400" b="0" i="1" smtClean="0">
                              <a:latin typeface="Cambria Math" panose="02040503050406030204" pitchFamily="18" charset="0"/>
                            </a:rPr>
                            <m:t>𝐴𝑟𝑒𝑎</m:t>
                          </m:r>
                        </m:den>
                      </m:f>
                    </m:oMath>
                  </m:oMathPara>
                </a14:m>
                <a:endParaRPr lang="en-GB" sz="2400" dirty="0"/>
              </a:p>
            </p:txBody>
          </p:sp>
        </mc:Choice>
        <mc:Fallback xmlns="">
          <p:sp>
            <p:nvSpPr>
              <p:cNvPr id="8" name="TextBox 7">
                <a:extLst>
                  <a:ext uri="{FF2B5EF4-FFF2-40B4-BE49-F238E27FC236}">
                    <a16:creationId xmlns:a16="http://schemas.microsoft.com/office/drawing/2014/main" id="{F8B94E2D-B1E1-C149-98DA-702D053A5BFD}"/>
                  </a:ext>
                </a:extLst>
              </p:cNvPr>
              <p:cNvSpPr txBox="1">
                <a:spLocks noRot="1" noChangeAspect="1" noMove="1" noResize="1" noEditPoints="1" noAdjustHandles="1" noChangeArrowheads="1" noChangeShapeType="1" noTextEdit="1"/>
              </p:cNvSpPr>
              <p:nvPr/>
            </p:nvSpPr>
            <p:spPr>
              <a:xfrm>
                <a:off x="405390" y="4798694"/>
                <a:ext cx="2789610" cy="783804"/>
              </a:xfrm>
              <a:prstGeom prst="rect">
                <a:avLst/>
              </a:prstGeom>
              <a:blipFill>
                <a:blip r:embed="rId4"/>
                <a:stretch>
                  <a:fillRect b="-6349"/>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5FD54D9D-555C-FE44-8FE0-B1B35E86CBFD}"/>
              </a:ext>
            </a:extLst>
          </p:cNvPr>
          <p:cNvSpPr/>
          <p:nvPr/>
        </p:nvSpPr>
        <p:spPr>
          <a:xfrm>
            <a:off x="474402" y="5779986"/>
            <a:ext cx="10550989" cy="830997"/>
          </a:xfrm>
          <a:prstGeom prst="rect">
            <a:avLst/>
          </a:prstGeom>
        </p:spPr>
        <p:txBody>
          <a:bodyPr wrap="square">
            <a:spAutoFit/>
          </a:bodyPr>
          <a:lstStyle/>
          <a:p>
            <a:r>
              <a:rPr lang="en-GB" sz="2400" dirty="0">
                <a:solidFill>
                  <a:schemeClr val="dk1"/>
                </a:solidFill>
                <a:latin typeface="Century Gothic" panose="020B0502020202020204" pitchFamily="34" charset="0"/>
                <a:ea typeface="Century Gothic"/>
                <a:cs typeface="Century Gothic"/>
              </a:rPr>
              <a:t>This means that </a:t>
            </a:r>
            <a:r>
              <a:rPr lang="en-GB" sz="2400" b="1" dirty="0">
                <a:solidFill>
                  <a:schemeClr val="dk1"/>
                </a:solidFill>
                <a:latin typeface="Century Gothic" panose="020B0502020202020204" pitchFamily="34" charset="0"/>
                <a:ea typeface="Century Gothic"/>
                <a:cs typeface="Century Gothic"/>
              </a:rPr>
              <a:t>a smaller area</a:t>
            </a:r>
            <a:r>
              <a:rPr lang="en-GB" sz="2400" dirty="0">
                <a:solidFill>
                  <a:schemeClr val="dk1"/>
                </a:solidFill>
                <a:latin typeface="Century Gothic" panose="020B0502020202020204" pitchFamily="34" charset="0"/>
                <a:ea typeface="Century Gothic"/>
                <a:cs typeface="Century Gothic"/>
              </a:rPr>
              <a:t> will create </a:t>
            </a:r>
            <a:r>
              <a:rPr lang="en-GB" sz="2400" b="1" dirty="0">
                <a:solidFill>
                  <a:schemeClr val="dk1"/>
                </a:solidFill>
                <a:latin typeface="Century Gothic" panose="020B0502020202020204" pitchFamily="34" charset="0"/>
                <a:ea typeface="Century Gothic"/>
                <a:cs typeface="Century Gothic"/>
              </a:rPr>
              <a:t>a greater pressure</a:t>
            </a:r>
            <a:r>
              <a:rPr lang="en-GB" sz="2400" dirty="0">
                <a:solidFill>
                  <a:schemeClr val="dk1"/>
                </a:solidFill>
                <a:latin typeface="Century Gothic" panose="020B0502020202020204" pitchFamily="34" charset="0"/>
                <a:ea typeface="Century Gothic"/>
                <a:cs typeface="Century Gothic"/>
              </a:rPr>
              <a:t> with the same force acting on 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750DA-0D1D-DB98-A843-E2BCF7058E28}"/>
              </a:ext>
            </a:extLst>
          </p:cNvPr>
          <p:cNvSpPr>
            <a:spLocks noGrp="1"/>
          </p:cNvSpPr>
          <p:nvPr>
            <p:ph type="title"/>
          </p:nvPr>
        </p:nvSpPr>
        <p:spPr/>
        <p:txBody>
          <a:bodyPr/>
          <a:lstStyle/>
          <a:p>
            <a:r>
              <a:rPr lang="en-GB" dirty="0">
                <a:latin typeface="Century Gothic" panose="020B0502020202020204" pitchFamily="34" charset="0"/>
              </a:rPr>
              <a:t>Pressure in Fluids</a:t>
            </a:r>
          </a:p>
        </p:txBody>
      </p:sp>
      <p:sp>
        <p:nvSpPr>
          <p:cNvPr id="3" name="Oval 2">
            <a:extLst>
              <a:ext uri="{FF2B5EF4-FFF2-40B4-BE49-F238E27FC236}">
                <a16:creationId xmlns:a16="http://schemas.microsoft.com/office/drawing/2014/main" id="{3174A72A-CDEE-EEE4-49BE-4D9E128C3BC2}"/>
              </a:ext>
            </a:extLst>
          </p:cNvPr>
          <p:cNvSpPr/>
          <p:nvPr/>
        </p:nvSpPr>
        <p:spPr>
          <a:xfrm>
            <a:off x="8364511" y="0"/>
            <a:ext cx="3048000" cy="279250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entury Gothic" panose="020B0502020202020204" pitchFamily="34" charset="0"/>
              </a:rPr>
              <a:t>This is an equation you will need to </a:t>
            </a:r>
            <a:r>
              <a:rPr lang="en-GB" sz="2400" b="1" dirty="0">
                <a:solidFill>
                  <a:schemeClr val="tx1"/>
                </a:solidFill>
                <a:latin typeface="Century Gothic" panose="020B0502020202020204" pitchFamily="34" charset="0"/>
              </a:rPr>
              <a:t>remember</a:t>
            </a:r>
            <a:r>
              <a:rPr lang="en-GB" sz="2400" dirty="0">
                <a:solidFill>
                  <a:schemeClr val="tx1"/>
                </a:solidFill>
                <a:latin typeface="Century Gothic" panose="020B0502020202020204" pitchFamily="34" charset="0"/>
              </a:rPr>
              <a:t>.</a:t>
            </a:r>
          </a:p>
        </p:txBody>
      </p:sp>
      <p:cxnSp>
        <p:nvCxnSpPr>
          <p:cNvPr id="5" name="Straight Connector 4">
            <a:extLst>
              <a:ext uri="{FF2B5EF4-FFF2-40B4-BE49-F238E27FC236}">
                <a16:creationId xmlns:a16="http://schemas.microsoft.com/office/drawing/2014/main" id="{F093EC0C-A20E-7C83-E95E-D81B4E12B5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79DD5B-FF71-439A-14EB-3895508EDF8B}"/>
              </a:ext>
            </a:extLst>
          </p:cNvPr>
          <p:cNvSpPr txBox="1"/>
          <p:nvPr/>
        </p:nvSpPr>
        <p:spPr>
          <a:xfrm>
            <a:off x="491750" y="1107948"/>
            <a:ext cx="6412891" cy="46166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Fluids</a:t>
            </a:r>
            <a:r>
              <a:rPr lang="en-GB" sz="2400" dirty="0">
                <a:latin typeface="Century Gothic" panose="020B0502020202020204" pitchFamily="34" charset="0"/>
              </a:rPr>
              <a:t> are substances with </a:t>
            </a:r>
            <a:r>
              <a:rPr lang="en-GB" sz="2400" b="1" dirty="0">
                <a:latin typeface="Century Gothic" panose="020B0502020202020204" pitchFamily="34" charset="0"/>
              </a:rPr>
              <a:t>no fixed shape</a:t>
            </a:r>
            <a:r>
              <a:rPr lang="en-GB" sz="2400" dirty="0">
                <a:latin typeface="Century Gothic" panose="020B0502020202020204" pitchFamily="34" charset="0"/>
              </a:rPr>
              <a:t>. </a:t>
            </a:r>
          </a:p>
        </p:txBody>
      </p:sp>
      <p:sp>
        <p:nvSpPr>
          <p:cNvPr id="7" name="TextBox 6">
            <a:extLst>
              <a:ext uri="{FF2B5EF4-FFF2-40B4-BE49-F238E27FC236}">
                <a16:creationId xmlns:a16="http://schemas.microsoft.com/office/drawing/2014/main" id="{8C160444-BC06-1139-15EA-8697DB6A3129}"/>
              </a:ext>
            </a:extLst>
          </p:cNvPr>
          <p:cNvSpPr txBox="1"/>
          <p:nvPr/>
        </p:nvSpPr>
        <p:spPr>
          <a:xfrm>
            <a:off x="455179" y="1819702"/>
            <a:ext cx="5899127" cy="461665"/>
          </a:xfrm>
          <a:prstGeom prst="rect">
            <a:avLst/>
          </a:prstGeom>
          <a:noFill/>
        </p:spPr>
        <p:txBody>
          <a:bodyPr wrap="square" rtlCol="0">
            <a:spAutoFit/>
          </a:bodyPr>
          <a:lstStyle/>
          <a:p>
            <a:r>
              <a:rPr lang="en-GB" sz="2400" dirty="0">
                <a:latin typeface="Century Gothic" panose="020B0502020202020204" pitchFamily="34" charset="0"/>
              </a:rPr>
              <a:t>Liquids and gases are fluids. </a:t>
            </a:r>
          </a:p>
        </p:txBody>
      </p:sp>
      <p:sp>
        <p:nvSpPr>
          <p:cNvPr id="8" name="TextBox 7">
            <a:extLst>
              <a:ext uri="{FF2B5EF4-FFF2-40B4-BE49-F238E27FC236}">
                <a16:creationId xmlns:a16="http://schemas.microsoft.com/office/drawing/2014/main" id="{CBB8D3A7-45E0-C6A6-850E-66E000DB9597}"/>
              </a:ext>
            </a:extLst>
          </p:cNvPr>
          <p:cNvSpPr txBox="1"/>
          <p:nvPr/>
        </p:nvSpPr>
        <p:spPr>
          <a:xfrm>
            <a:off x="437098" y="2468048"/>
            <a:ext cx="8226455" cy="1569660"/>
          </a:xfrm>
          <a:prstGeom prst="rect">
            <a:avLst/>
          </a:prstGeom>
          <a:noFill/>
        </p:spPr>
        <p:txBody>
          <a:bodyPr wrap="square" rtlCol="0">
            <a:spAutoFit/>
          </a:bodyPr>
          <a:lstStyle/>
          <a:p>
            <a:r>
              <a:rPr lang="en-GB" sz="2400" dirty="0">
                <a:latin typeface="Century Gothic" panose="020B0502020202020204" pitchFamily="34" charset="0"/>
              </a:rPr>
              <a:t>Fluid particles exert a </a:t>
            </a:r>
            <a:r>
              <a:rPr lang="en-GB" sz="2400" b="1" dirty="0">
                <a:latin typeface="Century Gothic" panose="020B0502020202020204" pitchFamily="34" charset="0"/>
              </a:rPr>
              <a:t>force</a:t>
            </a:r>
            <a:r>
              <a:rPr lang="en-GB" sz="2400" dirty="0">
                <a:latin typeface="Century Gothic" panose="020B0502020202020204" pitchFamily="34" charset="0"/>
              </a:rPr>
              <a:t> on any </a:t>
            </a:r>
            <a:r>
              <a:rPr lang="en-GB" sz="2400" b="1" dirty="0">
                <a:latin typeface="Century Gothic" panose="020B0502020202020204" pitchFamily="34" charset="0"/>
              </a:rPr>
              <a:t>surface</a:t>
            </a:r>
            <a:r>
              <a:rPr lang="en-GB" sz="2400" dirty="0">
                <a:latin typeface="Century Gothic" panose="020B0502020202020204" pitchFamily="34" charset="0"/>
              </a:rPr>
              <a:t> they collide with.</a:t>
            </a:r>
          </a:p>
          <a:p>
            <a:endParaRPr lang="en-GB" sz="2400" dirty="0">
              <a:latin typeface="Century Gothic" panose="020B0502020202020204" pitchFamily="34" charset="0"/>
            </a:endParaRPr>
          </a:p>
          <a:p>
            <a:r>
              <a:rPr lang="en-GB" sz="2400" dirty="0">
                <a:latin typeface="Century Gothic" panose="020B0502020202020204" pitchFamily="34" charset="0"/>
              </a:rPr>
              <a:t>The force acts at right angles to the surface. </a:t>
            </a:r>
          </a:p>
        </p:txBody>
      </p:sp>
      <p:sp>
        <p:nvSpPr>
          <p:cNvPr id="9" name="TextBox 8">
            <a:extLst>
              <a:ext uri="{FF2B5EF4-FFF2-40B4-BE49-F238E27FC236}">
                <a16:creationId xmlns:a16="http://schemas.microsoft.com/office/drawing/2014/main" id="{8202D9EA-E948-C718-3507-7B6AA1D67B85}"/>
              </a:ext>
            </a:extLst>
          </p:cNvPr>
          <p:cNvSpPr txBox="1"/>
          <p:nvPr/>
        </p:nvSpPr>
        <p:spPr>
          <a:xfrm>
            <a:off x="481010" y="4232271"/>
            <a:ext cx="8226455" cy="830997"/>
          </a:xfrm>
          <a:prstGeom prst="rect">
            <a:avLst/>
          </a:prstGeom>
          <a:noFill/>
        </p:spPr>
        <p:txBody>
          <a:bodyPr wrap="square" rtlCol="0">
            <a:spAutoFit/>
          </a:bodyPr>
          <a:lstStyle/>
          <a:p>
            <a:r>
              <a:rPr lang="en-GB" sz="2400" dirty="0">
                <a:latin typeface="Century Gothic" panose="020B0502020202020204" pitchFamily="34" charset="0"/>
              </a:rPr>
              <a:t>They are exerting a force on an area, so they are exerting pressure. </a:t>
            </a:r>
          </a:p>
        </p:txBody>
      </p:sp>
      <p:sp>
        <p:nvSpPr>
          <p:cNvPr id="10" name="TextBox 9">
            <a:extLst>
              <a:ext uri="{FF2B5EF4-FFF2-40B4-BE49-F238E27FC236}">
                <a16:creationId xmlns:a16="http://schemas.microsoft.com/office/drawing/2014/main" id="{A93F3797-5337-EDE6-8A46-894B677E43B7}"/>
              </a:ext>
            </a:extLst>
          </p:cNvPr>
          <p:cNvSpPr txBox="1"/>
          <p:nvPr/>
        </p:nvSpPr>
        <p:spPr>
          <a:xfrm>
            <a:off x="478427" y="5221579"/>
            <a:ext cx="8226455" cy="830997"/>
          </a:xfrm>
          <a:prstGeom prst="rect">
            <a:avLst/>
          </a:prstGeom>
          <a:noFill/>
        </p:spPr>
        <p:txBody>
          <a:bodyPr wrap="square" rtlCol="0">
            <a:spAutoFit/>
          </a:bodyPr>
          <a:lstStyle/>
          <a:p>
            <a:r>
              <a:rPr lang="en-GB" sz="2400" dirty="0">
                <a:latin typeface="Century Gothic" panose="020B0502020202020204" pitchFamily="34" charset="0"/>
              </a:rPr>
              <a:t>We can use the equation:</a:t>
            </a:r>
          </a:p>
          <a:p>
            <a:r>
              <a:rPr lang="en-GB" sz="2400" dirty="0">
                <a:latin typeface="Century Gothic" panose="020B0502020202020204" pitchFamily="34" charset="0"/>
              </a:rPr>
              <a:t> </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D8324BF-638D-8973-1B67-4522D837EF18}"/>
                  </a:ext>
                </a:extLst>
              </p:cNvPr>
              <p:cNvSpPr txBox="1"/>
              <p:nvPr/>
            </p:nvSpPr>
            <p:spPr>
              <a:xfrm>
                <a:off x="2046000" y="5748571"/>
                <a:ext cx="3472070"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𝐩𝐫𝐞𝐬𝐬𝐮𝐫𝐞</m:t>
                      </m:r>
                      <m:r>
                        <a:rPr lang="en-GB" sz="2800" b="1" i="0" smtClean="0">
                          <a:solidFill>
                            <a:schemeClr val="accent1"/>
                          </a:solidFill>
                          <a:latin typeface="Cambria Math" panose="02040503050406030204" pitchFamily="18" charset="0"/>
                        </a:rPr>
                        <m:t>= </m:t>
                      </m:r>
                      <m:f>
                        <m:fPr>
                          <m:ctrlPr>
                            <a:rPr lang="en-GB" sz="2800" b="1" i="1" smtClean="0">
                              <a:solidFill>
                                <a:schemeClr val="accent1"/>
                              </a:solidFill>
                              <a:latin typeface="Cambria Math" panose="02040503050406030204" pitchFamily="18" charset="0"/>
                            </a:rPr>
                          </m:ctrlPr>
                        </m:fPr>
                        <m:num>
                          <m:r>
                            <a:rPr lang="en-GB" sz="2800" b="1" i="0" smtClean="0">
                              <a:solidFill>
                                <a:schemeClr val="accent1"/>
                              </a:solidFill>
                              <a:latin typeface="Cambria Math" panose="02040503050406030204" pitchFamily="18" charset="0"/>
                            </a:rPr>
                            <m:t>𝐟𝐨𝐫𝐜𝐞</m:t>
                          </m:r>
                        </m:num>
                        <m:den>
                          <m:r>
                            <a:rPr lang="en-GB" sz="2800" b="1" i="0" smtClean="0">
                              <a:solidFill>
                                <a:schemeClr val="accent1"/>
                              </a:solidFill>
                              <a:latin typeface="Cambria Math" panose="02040503050406030204" pitchFamily="18" charset="0"/>
                            </a:rPr>
                            <m:t>𝐚𝐫𝐞𝐚</m:t>
                          </m:r>
                        </m:den>
                      </m:f>
                    </m:oMath>
                  </m:oMathPara>
                </a14:m>
                <a:endParaRPr lang="en-GB" sz="2800" b="1" baseline="-25000"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CD8324BF-638D-8973-1B67-4522D837EF18}"/>
                  </a:ext>
                </a:extLst>
              </p:cNvPr>
              <p:cNvSpPr txBox="1">
                <a:spLocks noRot="1" noChangeAspect="1" noMove="1" noResize="1" noEditPoints="1" noAdjustHandles="1" noChangeArrowheads="1" noChangeShapeType="1" noTextEdit="1"/>
              </p:cNvSpPr>
              <p:nvPr/>
            </p:nvSpPr>
            <p:spPr>
              <a:xfrm>
                <a:off x="2046000" y="5748571"/>
                <a:ext cx="3472070" cy="936154"/>
              </a:xfrm>
              <a:prstGeom prst="rect">
                <a:avLst/>
              </a:prstGeom>
              <a:blipFill>
                <a:blip r:embed="rId3"/>
                <a:stretch>
                  <a:fillRect b="-1333"/>
                </a:stretch>
              </a:blipFill>
            </p:spPr>
            <p:txBody>
              <a:bodyPr/>
              <a:lstStyle/>
              <a:p>
                <a:r>
                  <a:rPr lang="en-GB">
                    <a:noFill/>
                  </a:rPr>
                  <a:t> </a:t>
                </a:r>
              </a:p>
            </p:txBody>
          </p:sp>
        </mc:Fallback>
      </mc:AlternateContent>
    </p:spTree>
    <p:extLst>
      <p:ext uri="{BB962C8B-B14F-4D97-AF65-F5344CB8AC3E}">
        <p14:creationId xmlns:p14="http://schemas.microsoft.com/office/powerpoint/2010/main" val="217322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FF37-79E9-75C0-E8DC-0BB286748A33}"/>
              </a:ext>
            </a:extLst>
          </p:cNvPr>
          <p:cNvSpPr>
            <a:spLocks noGrp="1"/>
          </p:cNvSpPr>
          <p:nvPr>
            <p:ph type="title"/>
          </p:nvPr>
        </p:nvSpPr>
        <p:spPr/>
        <p:txBody>
          <a:bodyPr/>
          <a:lstStyle/>
          <a:p>
            <a:r>
              <a:rPr lang="en-GB" dirty="0">
                <a:latin typeface="Century Gothic" panose="020B0502020202020204" pitchFamily="34" charset="0"/>
              </a:rPr>
              <a:t>Worked Example</a:t>
            </a:r>
          </a:p>
        </p:txBody>
      </p:sp>
      <p:sp>
        <p:nvSpPr>
          <p:cNvPr id="3" name="Oval 2">
            <a:extLst>
              <a:ext uri="{FF2B5EF4-FFF2-40B4-BE49-F238E27FC236}">
                <a16:creationId xmlns:a16="http://schemas.microsoft.com/office/drawing/2014/main" id="{B1A51B5B-04DC-D25A-81EE-6CD3BF57C6EA}"/>
              </a:ext>
            </a:extLst>
          </p:cNvPr>
          <p:cNvSpPr/>
          <p:nvPr/>
        </p:nvSpPr>
        <p:spPr>
          <a:xfrm>
            <a:off x="8364511" y="0"/>
            <a:ext cx="3048000" cy="279250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entury Gothic" panose="020B0502020202020204" pitchFamily="34" charset="0"/>
              </a:rPr>
              <a:t>This is an equation you will need to </a:t>
            </a:r>
            <a:r>
              <a:rPr lang="en-GB" sz="2400" b="1" dirty="0">
                <a:solidFill>
                  <a:schemeClr val="tx1"/>
                </a:solidFill>
                <a:latin typeface="Century Gothic" panose="020B0502020202020204" pitchFamily="34" charset="0"/>
              </a:rPr>
              <a:t>remember</a:t>
            </a:r>
            <a:r>
              <a:rPr lang="en-GB" sz="2400" dirty="0">
                <a:solidFill>
                  <a:schemeClr val="tx1"/>
                </a:solidFill>
                <a:latin typeface="Century Gothic" panose="020B0502020202020204" pitchFamily="34" charset="0"/>
              </a:rPr>
              <a:t>.</a:t>
            </a:r>
          </a:p>
        </p:txBody>
      </p:sp>
      <p:sp>
        <p:nvSpPr>
          <p:cNvPr id="4" name="TextBox 3">
            <a:extLst>
              <a:ext uri="{FF2B5EF4-FFF2-40B4-BE49-F238E27FC236}">
                <a16:creationId xmlns:a16="http://schemas.microsoft.com/office/drawing/2014/main" id="{BEE6CBBA-057E-A9B2-0479-9CFCD1002AC4}"/>
              </a:ext>
            </a:extLst>
          </p:cNvPr>
          <p:cNvSpPr txBox="1"/>
          <p:nvPr/>
        </p:nvSpPr>
        <p:spPr>
          <a:xfrm>
            <a:off x="430211" y="955671"/>
            <a:ext cx="7265990" cy="1200329"/>
          </a:xfrm>
          <a:prstGeom prst="rect">
            <a:avLst/>
          </a:prstGeom>
          <a:noFill/>
        </p:spPr>
        <p:txBody>
          <a:bodyPr wrap="square" rtlCol="0">
            <a:spAutoFit/>
          </a:bodyPr>
          <a:lstStyle/>
          <a:p>
            <a:r>
              <a:rPr lang="en-GB" sz="2400" dirty="0">
                <a:latin typeface="Century Gothic" panose="020B0502020202020204" pitchFamily="34" charset="0"/>
              </a:rPr>
              <a:t>A fluid exerts a force of 100 N over an area of 0.5 m</a:t>
            </a:r>
            <a:r>
              <a:rPr lang="en-GB" sz="2400" baseline="30000" dirty="0">
                <a:latin typeface="Century Gothic" panose="020B0502020202020204" pitchFamily="34" charset="0"/>
              </a:rPr>
              <a:t>2</a:t>
            </a:r>
            <a:r>
              <a:rPr lang="en-GB" sz="2400" dirty="0">
                <a:latin typeface="Century Gothic" panose="020B0502020202020204" pitchFamily="34" charset="0"/>
              </a:rPr>
              <a:t>. </a:t>
            </a:r>
          </a:p>
          <a:p>
            <a:r>
              <a:rPr lang="en-GB" sz="2400" dirty="0">
                <a:latin typeface="Century Gothic" panose="020B0502020202020204" pitchFamily="34" charset="0"/>
              </a:rPr>
              <a:t>Calculate the pressure on the surface.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257A91-4FAE-5BC9-73FB-505F7F2E264B}"/>
                  </a:ext>
                </a:extLst>
              </p:cNvPr>
              <p:cNvSpPr txBox="1"/>
              <p:nvPr/>
            </p:nvSpPr>
            <p:spPr>
              <a:xfrm>
                <a:off x="268000" y="2370371"/>
                <a:ext cx="3472070" cy="9361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𝐩𝐫𝐞𝐬𝐬𝐮𝐫𝐞</m:t>
                      </m:r>
                      <m:r>
                        <a:rPr lang="en-GB" sz="2800" b="1" i="0" smtClean="0">
                          <a:solidFill>
                            <a:schemeClr val="accent1"/>
                          </a:solidFill>
                          <a:latin typeface="Cambria Math" panose="02040503050406030204" pitchFamily="18" charset="0"/>
                        </a:rPr>
                        <m:t>= </m:t>
                      </m:r>
                      <m:f>
                        <m:fPr>
                          <m:ctrlPr>
                            <a:rPr lang="en-GB" sz="2800" b="1" i="1" smtClean="0">
                              <a:solidFill>
                                <a:schemeClr val="accent1"/>
                              </a:solidFill>
                              <a:latin typeface="Cambria Math" panose="02040503050406030204" pitchFamily="18" charset="0"/>
                            </a:rPr>
                          </m:ctrlPr>
                        </m:fPr>
                        <m:num>
                          <m:r>
                            <a:rPr lang="en-GB" sz="2800" b="1" i="0" smtClean="0">
                              <a:solidFill>
                                <a:schemeClr val="accent1"/>
                              </a:solidFill>
                              <a:latin typeface="Cambria Math" panose="02040503050406030204" pitchFamily="18" charset="0"/>
                            </a:rPr>
                            <m:t>𝐟𝐨𝐫𝐜𝐞</m:t>
                          </m:r>
                        </m:num>
                        <m:den>
                          <m:r>
                            <a:rPr lang="en-GB" sz="2800" b="1" i="0" smtClean="0">
                              <a:solidFill>
                                <a:schemeClr val="accent1"/>
                              </a:solidFill>
                              <a:latin typeface="Cambria Math" panose="02040503050406030204" pitchFamily="18" charset="0"/>
                            </a:rPr>
                            <m:t>𝐚𝐫𝐞𝐚</m:t>
                          </m:r>
                        </m:den>
                      </m:f>
                    </m:oMath>
                  </m:oMathPara>
                </a14:m>
                <a:endParaRPr lang="en-GB" sz="2800" b="1" baseline="-25000"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EB257A91-4FAE-5BC9-73FB-505F7F2E264B}"/>
                  </a:ext>
                </a:extLst>
              </p:cNvPr>
              <p:cNvSpPr txBox="1">
                <a:spLocks noRot="1" noChangeAspect="1" noMove="1" noResize="1" noEditPoints="1" noAdjustHandles="1" noChangeArrowheads="1" noChangeShapeType="1" noTextEdit="1"/>
              </p:cNvSpPr>
              <p:nvPr/>
            </p:nvSpPr>
            <p:spPr>
              <a:xfrm>
                <a:off x="268000" y="2370371"/>
                <a:ext cx="3472070" cy="936154"/>
              </a:xfrm>
              <a:prstGeom prst="rect">
                <a:avLst/>
              </a:prstGeom>
              <a:blipFill>
                <a:blip r:embed="rId3"/>
                <a:stretch>
                  <a:fillRect b="-1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6B7F488-0667-F60F-7ACD-0FCA2E996275}"/>
                  </a:ext>
                </a:extLst>
              </p:cNvPr>
              <p:cNvSpPr txBox="1"/>
              <p:nvPr/>
            </p:nvSpPr>
            <p:spPr>
              <a:xfrm>
                <a:off x="369600" y="3564171"/>
                <a:ext cx="3472070" cy="9017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𝐩𝐫𝐞𝐬𝐬𝐮𝐫𝐞</m:t>
                      </m:r>
                      <m:r>
                        <a:rPr lang="en-GB" sz="2800" b="1" i="0" smtClean="0">
                          <a:solidFill>
                            <a:schemeClr val="accent1"/>
                          </a:solidFill>
                          <a:latin typeface="Cambria Math" panose="02040503050406030204" pitchFamily="18" charset="0"/>
                        </a:rPr>
                        <m:t>= </m:t>
                      </m:r>
                      <m:f>
                        <m:fPr>
                          <m:ctrlPr>
                            <a:rPr lang="en-GB" sz="2800" b="1" i="1" smtClean="0">
                              <a:solidFill>
                                <a:schemeClr val="accent1"/>
                              </a:solidFill>
                              <a:latin typeface="Cambria Math" panose="02040503050406030204" pitchFamily="18" charset="0"/>
                            </a:rPr>
                          </m:ctrlPr>
                        </m:fPr>
                        <m:num>
                          <m:r>
                            <a:rPr lang="en-GB" sz="2800" b="1" i="0" smtClean="0">
                              <a:solidFill>
                                <a:schemeClr val="accent1"/>
                              </a:solidFill>
                              <a:latin typeface="Cambria Math" panose="02040503050406030204" pitchFamily="18" charset="0"/>
                            </a:rPr>
                            <m:t>𝟏𝟎𝟎</m:t>
                          </m:r>
                          <m:r>
                            <a:rPr lang="en-GB" sz="2800" b="1" i="0" smtClean="0">
                              <a:solidFill>
                                <a:schemeClr val="accent1"/>
                              </a:solidFill>
                              <a:latin typeface="Cambria Math" panose="02040503050406030204" pitchFamily="18" charset="0"/>
                            </a:rPr>
                            <m:t> </m:t>
                          </m:r>
                          <m:r>
                            <a:rPr lang="en-GB" sz="2800" b="1" i="0" smtClean="0">
                              <a:solidFill>
                                <a:schemeClr val="accent1"/>
                              </a:solidFill>
                              <a:latin typeface="Cambria Math" panose="02040503050406030204" pitchFamily="18" charset="0"/>
                            </a:rPr>
                            <m:t>𝐍</m:t>
                          </m:r>
                        </m:num>
                        <m:den>
                          <m:r>
                            <a:rPr lang="en-GB" sz="2800" b="1" i="0" smtClean="0">
                              <a:solidFill>
                                <a:schemeClr val="accent1"/>
                              </a:solidFill>
                              <a:latin typeface="Cambria Math" panose="02040503050406030204" pitchFamily="18" charset="0"/>
                            </a:rPr>
                            <m:t>𝟎</m:t>
                          </m:r>
                          <m:r>
                            <a:rPr lang="en-GB" sz="2800" b="1" i="0" smtClean="0">
                              <a:solidFill>
                                <a:schemeClr val="accent1"/>
                              </a:solidFill>
                              <a:latin typeface="Cambria Math" panose="02040503050406030204" pitchFamily="18" charset="0"/>
                            </a:rPr>
                            <m:t>.</m:t>
                          </m:r>
                          <m:r>
                            <a:rPr lang="en-GB" sz="2800" b="1" i="0" smtClean="0">
                              <a:solidFill>
                                <a:schemeClr val="accent1"/>
                              </a:solidFill>
                              <a:latin typeface="Cambria Math" panose="02040503050406030204" pitchFamily="18" charset="0"/>
                            </a:rPr>
                            <m:t>𝟓</m:t>
                          </m:r>
                          <m:r>
                            <a:rPr lang="en-GB" sz="2800" b="1" i="0" smtClean="0">
                              <a:solidFill>
                                <a:schemeClr val="accent1"/>
                              </a:solidFill>
                              <a:latin typeface="Cambria Math" panose="02040503050406030204" pitchFamily="18" charset="0"/>
                            </a:rPr>
                            <m:t> </m:t>
                          </m:r>
                          <m:sSup>
                            <m:sSupPr>
                              <m:ctrlPr>
                                <a:rPr lang="en-GB" sz="2800" b="1" i="1" smtClean="0">
                                  <a:solidFill>
                                    <a:schemeClr val="accent1"/>
                                  </a:solidFill>
                                  <a:latin typeface="Cambria Math" panose="02040503050406030204" pitchFamily="18" charset="0"/>
                                </a:rPr>
                              </m:ctrlPr>
                            </m:sSupPr>
                            <m:e>
                              <m:r>
                                <a:rPr lang="en-GB" sz="2800" b="1" i="0" smtClean="0">
                                  <a:solidFill>
                                    <a:schemeClr val="accent1"/>
                                  </a:solidFill>
                                  <a:latin typeface="Cambria Math" panose="02040503050406030204" pitchFamily="18" charset="0"/>
                                </a:rPr>
                                <m:t>𝐦</m:t>
                              </m:r>
                            </m:e>
                            <m:sup>
                              <m:r>
                                <a:rPr lang="en-GB" sz="2800" b="1" i="0" smtClean="0">
                                  <a:solidFill>
                                    <a:schemeClr val="accent1"/>
                                  </a:solidFill>
                                  <a:latin typeface="Cambria Math" panose="02040503050406030204" pitchFamily="18" charset="0"/>
                                </a:rPr>
                                <m:t>𝟐</m:t>
                              </m:r>
                            </m:sup>
                          </m:sSup>
                        </m:den>
                      </m:f>
                    </m:oMath>
                  </m:oMathPara>
                </a14:m>
                <a:endParaRPr lang="en-GB" sz="2800" b="1" baseline="-25000"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D6B7F488-0667-F60F-7ACD-0FCA2E996275}"/>
                  </a:ext>
                </a:extLst>
              </p:cNvPr>
              <p:cNvSpPr txBox="1">
                <a:spLocks noRot="1" noChangeAspect="1" noMove="1" noResize="1" noEditPoints="1" noAdjustHandles="1" noChangeArrowheads="1" noChangeShapeType="1" noTextEdit="1"/>
              </p:cNvSpPr>
              <p:nvPr/>
            </p:nvSpPr>
            <p:spPr>
              <a:xfrm>
                <a:off x="369600" y="3564171"/>
                <a:ext cx="3472070" cy="901785"/>
              </a:xfrm>
              <a:prstGeom prst="rect">
                <a:avLst/>
              </a:prstGeom>
              <a:blipFill>
                <a:blip r:embed="rId4"/>
                <a:stretch>
                  <a:fillRect t="-4167"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5C988C7-84A3-2DB3-B0FC-4B7A6245447E}"/>
                  </a:ext>
                </a:extLst>
              </p:cNvPr>
              <p:cNvSpPr txBox="1"/>
              <p:nvPr/>
            </p:nvSpPr>
            <p:spPr>
              <a:xfrm>
                <a:off x="191800" y="4859571"/>
                <a:ext cx="3472070"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𝐩𝐫𝐞𝐬𝐬𝐮𝐫𝐞</m:t>
                      </m:r>
                      <m:r>
                        <a:rPr lang="en-GB" sz="2800" b="1" i="0" smtClean="0">
                          <a:solidFill>
                            <a:schemeClr val="accent1"/>
                          </a:solidFill>
                          <a:latin typeface="Cambria Math" panose="02040503050406030204" pitchFamily="18" charset="0"/>
                        </a:rPr>
                        <m:t>=</m:t>
                      </m:r>
                      <m:r>
                        <a:rPr lang="en-GB" sz="2800" b="1" i="1" smtClean="0">
                          <a:solidFill>
                            <a:schemeClr val="accent1"/>
                          </a:solidFill>
                          <a:latin typeface="Cambria Math" panose="02040503050406030204" pitchFamily="18" charset="0"/>
                        </a:rPr>
                        <m:t>𝟐𝟎𝟎</m:t>
                      </m:r>
                      <m:r>
                        <a:rPr lang="en-GB" sz="2800" b="1" i="1" smtClean="0">
                          <a:solidFill>
                            <a:schemeClr val="accent1"/>
                          </a:solidFill>
                          <a:latin typeface="Cambria Math" panose="02040503050406030204" pitchFamily="18" charset="0"/>
                        </a:rPr>
                        <m:t> </m:t>
                      </m:r>
                    </m:oMath>
                  </m:oMathPara>
                </a14:m>
                <a:endParaRPr lang="en-GB" sz="2800" b="1" baseline="-25000"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C5C988C7-84A3-2DB3-B0FC-4B7A6245447E}"/>
                  </a:ext>
                </a:extLst>
              </p:cNvPr>
              <p:cNvSpPr txBox="1">
                <a:spLocks noRot="1" noChangeAspect="1" noMove="1" noResize="1" noEditPoints="1" noAdjustHandles="1" noChangeArrowheads="1" noChangeShapeType="1" noTextEdit="1"/>
              </p:cNvSpPr>
              <p:nvPr/>
            </p:nvSpPr>
            <p:spPr>
              <a:xfrm>
                <a:off x="191800" y="4859571"/>
                <a:ext cx="3472070" cy="513282"/>
              </a:xfrm>
              <a:prstGeom prst="rect">
                <a:avLst/>
              </a:prstGeom>
              <a:blipFill>
                <a:blip r:embed="rId5"/>
                <a:stretch>
                  <a:fillRect b="-26829"/>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7C933E1-18F9-2229-9A52-61683346D5D2}"/>
              </a:ext>
            </a:extLst>
          </p:cNvPr>
          <p:cNvSpPr txBox="1"/>
          <p:nvPr/>
        </p:nvSpPr>
        <p:spPr>
          <a:xfrm>
            <a:off x="3646200" y="4834171"/>
            <a:ext cx="3472070"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Pa or N/m</a:t>
            </a:r>
            <a:r>
              <a:rPr lang="en-GB" sz="2800" b="1" baseline="30000" dirty="0">
                <a:solidFill>
                  <a:schemeClr val="accent1"/>
                </a:solidFill>
                <a:latin typeface="Century Gothic" panose="020B0502020202020204" pitchFamily="34" charset="0"/>
              </a:rPr>
              <a:t>2</a:t>
            </a:r>
          </a:p>
        </p:txBody>
      </p:sp>
      <p:cxnSp>
        <p:nvCxnSpPr>
          <p:cNvPr id="9" name="Straight Connector 8">
            <a:extLst>
              <a:ext uri="{FF2B5EF4-FFF2-40B4-BE49-F238E27FC236}">
                <a16:creationId xmlns:a16="http://schemas.microsoft.com/office/drawing/2014/main" id="{C0FF7C35-B434-EFD5-8EC3-A6C96CB5B85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87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A9E21-BD97-3583-A60E-B7B120893747}"/>
              </a:ext>
            </a:extLst>
          </p:cNvPr>
          <p:cNvSpPr>
            <a:spLocks noGrp="1"/>
          </p:cNvSpPr>
          <p:nvPr>
            <p:ph type="title"/>
          </p:nvPr>
        </p:nvSpPr>
        <p:spPr/>
        <p:txBody>
          <a:bodyPr/>
          <a:lstStyle/>
          <a:p>
            <a:r>
              <a:rPr lang="en-GB" dirty="0">
                <a:latin typeface="Century Gothic" panose="020B0502020202020204" pitchFamily="34" charset="0"/>
              </a:rPr>
              <a:t>Hydraulic Systems</a:t>
            </a:r>
          </a:p>
        </p:txBody>
      </p:sp>
      <p:cxnSp>
        <p:nvCxnSpPr>
          <p:cNvPr id="19" name="Straight Connector 18">
            <a:extLst>
              <a:ext uri="{FF2B5EF4-FFF2-40B4-BE49-F238E27FC236}">
                <a16:creationId xmlns:a16="http://schemas.microsoft.com/office/drawing/2014/main" id="{C21151D9-3928-E8BB-9BEA-1021B00BC5B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EEDBFE-6C98-E46E-3AA7-E4A3D899ECD4}"/>
              </a:ext>
            </a:extLst>
          </p:cNvPr>
          <p:cNvSpPr txBox="1"/>
          <p:nvPr/>
        </p:nvSpPr>
        <p:spPr>
          <a:xfrm>
            <a:off x="447145" y="854071"/>
            <a:ext cx="8435598" cy="830997"/>
          </a:xfrm>
          <a:prstGeom prst="rect">
            <a:avLst/>
          </a:prstGeom>
          <a:noFill/>
        </p:spPr>
        <p:txBody>
          <a:bodyPr wrap="square" rtlCol="0">
            <a:spAutoFit/>
          </a:bodyPr>
          <a:lstStyle/>
          <a:p>
            <a:r>
              <a:rPr lang="en-GB" sz="2400" dirty="0">
                <a:latin typeface="Century Gothic" panose="020B0502020202020204" pitchFamily="34" charset="0"/>
              </a:rPr>
              <a:t>Particles of a fluid exert a force on any surface they collide with.</a:t>
            </a:r>
          </a:p>
        </p:txBody>
      </p:sp>
      <p:grpSp>
        <p:nvGrpSpPr>
          <p:cNvPr id="22" name="Group 21">
            <a:extLst>
              <a:ext uri="{FF2B5EF4-FFF2-40B4-BE49-F238E27FC236}">
                <a16:creationId xmlns:a16="http://schemas.microsoft.com/office/drawing/2014/main" id="{1DE03D61-82BB-CF87-E7FD-0C8E2EB70BDB}"/>
              </a:ext>
            </a:extLst>
          </p:cNvPr>
          <p:cNvGrpSpPr/>
          <p:nvPr/>
        </p:nvGrpSpPr>
        <p:grpSpPr>
          <a:xfrm>
            <a:off x="9048863" y="221518"/>
            <a:ext cx="2221400" cy="2239346"/>
            <a:chOff x="4300364" y="999800"/>
            <a:chExt cx="2830999" cy="2767528"/>
          </a:xfrm>
        </p:grpSpPr>
        <p:sp>
          <p:nvSpPr>
            <p:cNvPr id="23" name="Rectangle 22">
              <a:extLst>
                <a:ext uri="{FF2B5EF4-FFF2-40B4-BE49-F238E27FC236}">
                  <a16:creationId xmlns:a16="http://schemas.microsoft.com/office/drawing/2014/main" id="{F68761F4-BB46-4E67-148F-AE8235205F72}"/>
                </a:ext>
              </a:extLst>
            </p:cNvPr>
            <p:cNvSpPr/>
            <p:nvPr/>
          </p:nvSpPr>
          <p:spPr>
            <a:xfrm>
              <a:off x="4300364"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a:extLst>
                <a:ext uri="{FF2B5EF4-FFF2-40B4-BE49-F238E27FC236}">
                  <a16:creationId xmlns:a16="http://schemas.microsoft.com/office/drawing/2014/main" id="{9E57F70A-4B65-E477-50EC-A3CCB708CDC5}"/>
                </a:ext>
              </a:extLst>
            </p:cNvPr>
            <p:cNvGrpSpPr/>
            <p:nvPr/>
          </p:nvGrpSpPr>
          <p:grpSpPr>
            <a:xfrm>
              <a:off x="4315857" y="1777916"/>
              <a:ext cx="2785220" cy="1975165"/>
              <a:chOff x="4315857" y="1777916"/>
              <a:chExt cx="2785220" cy="1975165"/>
            </a:xfrm>
          </p:grpSpPr>
          <p:sp>
            <p:nvSpPr>
              <p:cNvPr id="25" name="Oval 24">
                <a:extLst>
                  <a:ext uri="{FF2B5EF4-FFF2-40B4-BE49-F238E27FC236}">
                    <a16:creationId xmlns:a16="http://schemas.microsoft.com/office/drawing/2014/main" id="{97CC2AFA-6CE4-C796-0AB6-0A93503283BD}"/>
                  </a:ext>
                </a:extLst>
              </p:cNvPr>
              <p:cNvSpPr/>
              <p:nvPr/>
            </p:nvSpPr>
            <p:spPr>
              <a:xfrm>
                <a:off x="4931352"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1AB321E-48B2-1F05-947A-7B9B1F22CC0B}"/>
                  </a:ext>
                </a:extLst>
              </p:cNvPr>
              <p:cNvSpPr/>
              <p:nvPr/>
            </p:nvSpPr>
            <p:spPr>
              <a:xfrm>
                <a:off x="6147232" y="32220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EF0F300-0625-CFBF-8DEA-0E6C16B78AD3}"/>
                  </a:ext>
                </a:extLst>
              </p:cNvPr>
              <p:cNvSpPr/>
              <p:nvPr/>
            </p:nvSpPr>
            <p:spPr>
              <a:xfrm>
                <a:off x="4315857" y="316954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8833618-5295-CD93-293A-7D3991571499}"/>
                  </a:ext>
                </a:extLst>
              </p:cNvPr>
              <p:cNvSpPr/>
              <p:nvPr/>
            </p:nvSpPr>
            <p:spPr>
              <a:xfrm>
                <a:off x="5546847" y="310275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B0A6E71B-2B23-6FF0-E04D-010234678911}"/>
                  </a:ext>
                </a:extLst>
              </p:cNvPr>
              <p:cNvSpPr/>
              <p:nvPr/>
            </p:nvSpPr>
            <p:spPr>
              <a:xfrm>
                <a:off x="6485582" y="273954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5B46958D-B736-1674-BBDF-85EBDE174B1F}"/>
                  </a:ext>
                </a:extLst>
              </p:cNvPr>
              <p:cNvSpPr/>
              <p:nvPr/>
            </p:nvSpPr>
            <p:spPr>
              <a:xfrm>
                <a:off x="5867861" y="26385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B8851ABD-34BC-8B60-72B8-989FE8915EF3}"/>
                  </a:ext>
                </a:extLst>
              </p:cNvPr>
              <p:cNvSpPr/>
              <p:nvPr/>
            </p:nvSpPr>
            <p:spPr>
              <a:xfrm>
                <a:off x="5193325" y="266670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5E34A57D-8DBB-8209-ED50-F85718556C7B}"/>
                  </a:ext>
                </a:extLst>
              </p:cNvPr>
              <p:cNvSpPr/>
              <p:nvPr/>
            </p:nvSpPr>
            <p:spPr>
              <a:xfrm>
                <a:off x="4570190" y="265540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AEB00A18-3583-276F-B688-E8A68EFC49CB}"/>
                  </a:ext>
                </a:extLst>
              </p:cNvPr>
              <p:cNvSpPr/>
              <p:nvPr/>
            </p:nvSpPr>
            <p:spPr>
              <a:xfrm>
                <a:off x="6300338" y="22217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137B3496-508C-CBFD-5153-41A0B1B9FCD1}"/>
                  </a:ext>
                </a:extLst>
              </p:cNvPr>
              <p:cNvSpPr/>
              <p:nvPr/>
            </p:nvSpPr>
            <p:spPr>
              <a:xfrm>
                <a:off x="5519545" y="220565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14483566-1D56-3E9B-DEE2-87CFC2BBCFC2}"/>
                  </a:ext>
                </a:extLst>
              </p:cNvPr>
              <p:cNvSpPr/>
              <p:nvPr/>
            </p:nvSpPr>
            <p:spPr>
              <a:xfrm>
                <a:off x="4324063" y="21658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Oval 35">
                <a:extLst>
                  <a:ext uri="{FF2B5EF4-FFF2-40B4-BE49-F238E27FC236}">
                    <a16:creationId xmlns:a16="http://schemas.microsoft.com/office/drawing/2014/main" id="{32110370-FC9F-D9B4-0ED8-79B88FD54B5B}"/>
                  </a:ext>
                </a:extLst>
              </p:cNvPr>
              <p:cNvSpPr/>
              <p:nvPr/>
            </p:nvSpPr>
            <p:spPr>
              <a:xfrm>
                <a:off x="5912460" y="177791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C21F523-4662-CBDA-AA09-E3D47F3B8162}"/>
                  </a:ext>
                </a:extLst>
              </p:cNvPr>
              <p:cNvSpPr/>
              <p:nvPr/>
            </p:nvSpPr>
            <p:spPr>
              <a:xfrm>
                <a:off x="4920560" y="20059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8" name="Oval 37">
            <a:extLst>
              <a:ext uri="{FF2B5EF4-FFF2-40B4-BE49-F238E27FC236}">
                <a16:creationId xmlns:a16="http://schemas.microsoft.com/office/drawing/2014/main" id="{40D21156-12B6-A4E4-2E0F-95069C9C6BED}"/>
              </a:ext>
            </a:extLst>
          </p:cNvPr>
          <p:cNvSpPr/>
          <p:nvPr/>
        </p:nvSpPr>
        <p:spPr>
          <a:xfrm>
            <a:off x="9850765" y="704592"/>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F37DCDF9-676B-101D-B4A9-9FCC250E250E}"/>
              </a:ext>
            </a:extLst>
          </p:cNvPr>
          <p:cNvSpPr/>
          <p:nvPr/>
        </p:nvSpPr>
        <p:spPr>
          <a:xfrm>
            <a:off x="9180974" y="720376"/>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9150AEB-1954-9E84-65C2-932174143E20}"/>
              </a:ext>
            </a:extLst>
          </p:cNvPr>
          <p:cNvSpPr/>
          <p:nvPr/>
        </p:nvSpPr>
        <p:spPr>
          <a:xfrm>
            <a:off x="9524872" y="400067"/>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50061417-4AF8-AB8D-E7A2-72659F3B712B}"/>
              </a:ext>
            </a:extLst>
          </p:cNvPr>
          <p:cNvSpPr/>
          <p:nvPr/>
        </p:nvSpPr>
        <p:spPr>
          <a:xfrm>
            <a:off x="9054866" y="326429"/>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7B79BE31-9238-1FBD-B27D-FC06D71734A9}"/>
              </a:ext>
            </a:extLst>
          </p:cNvPr>
          <p:cNvSpPr/>
          <p:nvPr/>
        </p:nvSpPr>
        <p:spPr>
          <a:xfrm>
            <a:off x="10236051" y="421437"/>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0AFFF1F4-1D59-4B33-8A1A-F04CB2671BA5}"/>
              </a:ext>
            </a:extLst>
          </p:cNvPr>
          <p:cNvSpPr/>
          <p:nvPr/>
        </p:nvSpPr>
        <p:spPr>
          <a:xfrm>
            <a:off x="10790965" y="804514"/>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A6FD3BAC-F9A3-C984-C178-5F5F4169B2B0}"/>
              </a:ext>
            </a:extLst>
          </p:cNvPr>
          <p:cNvSpPr/>
          <p:nvPr/>
        </p:nvSpPr>
        <p:spPr>
          <a:xfrm>
            <a:off x="10742989" y="379183"/>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5" name="Picture 44" descr="Shape&#10;&#10;Description automatically generated">
            <a:extLst>
              <a:ext uri="{FF2B5EF4-FFF2-40B4-BE49-F238E27FC236}">
                <a16:creationId xmlns:a16="http://schemas.microsoft.com/office/drawing/2014/main" id="{36D20ED6-B7A5-2951-7527-F6B4CDF838F9}"/>
              </a:ext>
            </a:extLst>
          </p:cNvPr>
          <p:cNvPicPr>
            <a:picLocks noChangeAspect="1"/>
          </p:cNvPicPr>
          <p:nvPr/>
        </p:nvPicPr>
        <p:blipFill>
          <a:blip r:embed="rId3"/>
          <a:stretch>
            <a:fillRect/>
          </a:stretch>
        </p:blipFill>
        <p:spPr>
          <a:xfrm>
            <a:off x="2829707" y="3364345"/>
            <a:ext cx="5919288" cy="3493655"/>
          </a:xfrm>
          <a:prstGeom prst="rect">
            <a:avLst/>
          </a:prstGeom>
        </p:spPr>
      </p:pic>
      <p:sp>
        <p:nvSpPr>
          <p:cNvPr id="46" name="TextBox 45">
            <a:extLst>
              <a:ext uri="{FF2B5EF4-FFF2-40B4-BE49-F238E27FC236}">
                <a16:creationId xmlns:a16="http://schemas.microsoft.com/office/drawing/2014/main" id="{D225A5B9-588B-6DAF-60E0-303990921C63}"/>
              </a:ext>
            </a:extLst>
          </p:cNvPr>
          <p:cNvSpPr txBox="1"/>
          <p:nvPr/>
        </p:nvSpPr>
        <p:spPr>
          <a:xfrm>
            <a:off x="430212" y="1768471"/>
            <a:ext cx="8471192" cy="830997"/>
          </a:xfrm>
          <a:prstGeom prst="rect">
            <a:avLst/>
          </a:prstGeom>
          <a:noFill/>
        </p:spPr>
        <p:txBody>
          <a:bodyPr wrap="square" rtlCol="0">
            <a:spAutoFit/>
          </a:bodyPr>
          <a:lstStyle/>
          <a:p>
            <a:r>
              <a:rPr lang="en-GB" sz="2400" dirty="0">
                <a:latin typeface="Century Gothic" panose="020B0502020202020204" pitchFamily="34" charset="0"/>
              </a:rPr>
              <a:t>A </a:t>
            </a:r>
            <a:r>
              <a:rPr lang="en-GB" sz="2400" b="1" dirty="0">
                <a:latin typeface="Century Gothic" panose="020B0502020202020204" pitchFamily="34" charset="0"/>
              </a:rPr>
              <a:t>liquid</a:t>
            </a:r>
            <a:r>
              <a:rPr lang="en-GB" sz="2400" dirty="0">
                <a:latin typeface="Century Gothic" panose="020B0502020202020204" pitchFamily="34" charset="0"/>
              </a:rPr>
              <a:t> is a fluid that cannot be </a:t>
            </a:r>
            <a:r>
              <a:rPr lang="en-GB" sz="2400" b="1" dirty="0">
                <a:latin typeface="Century Gothic" panose="020B0502020202020204" pitchFamily="34" charset="0"/>
              </a:rPr>
              <a:t>compressed</a:t>
            </a:r>
            <a:r>
              <a:rPr lang="en-GB" sz="2400" dirty="0">
                <a:latin typeface="Century Gothic" panose="020B0502020202020204" pitchFamily="34" charset="0"/>
              </a:rPr>
              <a:t>, so liquids can be used in </a:t>
            </a:r>
            <a:r>
              <a:rPr lang="en-GB" sz="2400" b="1" dirty="0">
                <a:latin typeface="Century Gothic" panose="020B0502020202020204" pitchFamily="34" charset="0"/>
              </a:rPr>
              <a:t>hydraulic</a:t>
            </a:r>
            <a:r>
              <a:rPr lang="en-GB" sz="2400" dirty="0">
                <a:latin typeface="Century Gothic" panose="020B0502020202020204" pitchFamily="34" charset="0"/>
              </a:rPr>
              <a:t> systems. </a:t>
            </a:r>
          </a:p>
        </p:txBody>
      </p:sp>
      <p:cxnSp>
        <p:nvCxnSpPr>
          <p:cNvPr id="48" name="Straight Arrow Connector 47">
            <a:extLst>
              <a:ext uri="{FF2B5EF4-FFF2-40B4-BE49-F238E27FC236}">
                <a16:creationId xmlns:a16="http://schemas.microsoft.com/office/drawing/2014/main" id="{DA23648B-C166-4164-48C5-765E7D9F155D}"/>
              </a:ext>
            </a:extLst>
          </p:cNvPr>
          <p:cNvCxnSpPr>
            <a:cxnSpLocks/>
          </p:cNvCxnSpPr>
          <p:nvPr/>
        </p:nvCxnSpPr>
        <p:spPr>
          <a:xfrm>
            <a:off x="3228391" y="2911151"/>
            <a:ext cx="0" cy="82109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FAA319E4-79D6-948E-2BF0-0B4F00518C3D}"/>
              </a:ext>
            </a:extLst>
          </p:cNvPr>
          <p:cNvSpPr txBox="1"/>
          <p:nvPr/>
        </p:nvSpPr>
        <p:spPr>
          <a:xfrm>
            <a:off x="4217437" y="6307493"/>
            <a:ext cx="2332653" cy="410547"/>
          </a:xfrm>
          <a:prstGeom prst="rect">
            <a:avLst/>
          </a:prstGeom>
          <a:noFill/>
          <a:ln>
            <a:noFill/>
          </a:ln>
        </p:spPr>
        <p:txBody>
          <a:bodyPr wrap="square" rtlCol="0">
            <a:spAutoFit/>
          </a:bodyPr>
          <a:lstStyle/>
          <a:p>
            <a:r>
              <a:rPr lang="en-GB" sz="2000" dirty="0">
                <a:latin typeface="Century Gothic" panose="020B0502020202020204" pitchFamily="34" charset="0"/>
              </a:rPr>
              <a:t>Hydraulic liquid</a:t>
            </a:r>
          </a:p>
        </p:txBody>
      </p:sp>
      <p:sp>
        <p:nvSpPr>
          <p:cNvPr id="51" name="TextBox 50">
            <a:extLst>
              <a:ext uri="{FF2B5EF4-FFF2-40B4-BE49-F238E27FC236}">
                <a16:creationId xmlns:a16="http://schemas.microsoft.com/office/drawing/2014/main" id="{769E2AE0-222B-5DC8-D1AF-D29DDCD9688C}"/>
              </a:ext>
            </a:extLst>
          </p:cNvPr>
          <p:cNvSpPr txBox="1"/>
          <p:nvPr/>
        </p:nvSpPr>
        <p:spPr>
          <a:xfrm>
            <a:off x="2373086" y="2597019"/>
            <a:ext cx="2332653" cy="410547"/>
          </a:xfrm>
          <a:prstGeom prst="rect">
            <a:avLst/>
          </a:prstGeom>
          <a:noFill/>
          <a:ln>
            <a:noFill/>
          </a:ln>
        </p:spPr>
        <p:txBody>
          <a:bodyPr wrap="square" rtlCol="0">
            <a:spAutoFit/>
          </a:bodyPr>
          <a:lstStyle/>
          <a:p>
            <a:r>
              <a:rPr lang="en-GB" sz="2000" dirty="0">
                <a:latin typeface="Century Gothic" panose="020B0502020202020204" pitchFamily="34" charset="0"/>
              </a:rPr>
              <a:t>Force applied</a:t>
            </a:r>
          </a:p>
        </p:txBody>
      </p: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A3B8F26-170B-80FE-07DC-51347C8B133B}"/>
                  </a:ext>
                </a:extLst>
              </p:cNvPr>
              <p:cNvSpPr txBox="1"/>
              <p:nvPr/>
            </p:nvSpPr>
            <p:spPr>
              <a:xfrm>
                <a:off x="267478" y="3925077"/>
                <a:ext cx="2332653" cy="66652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𝑃𝑟𝑒𝑠𝑠𝑢𝑟𝑒</m:t>
                      </m:r>
                      <m:r>
                        <a:rPr lang="en-GB" sz="2000" i="1" dirty="0" smtClean="0">
                          <a:latin typeface="Cambria Math" panose="02040503050406030204" pitchFamily="18" charset="0"/>
                        </a:rPr>
                        <m:t> = </m:t>
                      </m:r>
                      <m:f>
                        <m:fPr>
                          <m:ctrlPr>
                            <a:rPr lang="en-GB" sz="2000" i="1" dirty="0" smtClean="0">
                              <a:latin typeface="Cambria Math" panose="02040503050406030204" pitchFamily="18" charset="0"/>
                            </a:rPr>
                          </m:ctrlPr>
                        </m:fPr>
                        <m:num>
                          <m:r>
                            <a:rPr lang="en-GB" sz="2000" b="0" i="1" dirty="0" smtClean="0">
                              <a:latin typeface="Cambria Math" panose="02040503050406030204" pitchFamily="18" charset="0"/>
                            </a:rPr>
                            <m:t>𝐹𝑜𝑟𝑐𝑒</m:t>
                          </m:r>
                        </m:num>
                        <m:den>
                          <m:r>
                            <a:rPr lang="en-GB" sz="2000" b="0" i="1" dirty="0" smtClean="0">
                              <a:latin typeface="Cambria Math" panose="02040503050406030204" pitchFamily="18" charset="0"/>
                            </a:rPr>
                            <m:t>𝐴𝑟𝑒𝑎</m:t>
                          </m:r>
                        </m:den>
                      </m:f>
                    </m:oMath>
                  </m:oMathPara>
                </a14:m>
                <a:endParaRPr lang="en-GB" sz="2000" dirty="0">
                  <a:latin typeface="Century Gothic" panose="020B0502020202020204" pitchFamily="34" charset="0"/>
                </a:endParaRPr>
              </a:p>
            </p:txBody>
          </p:sp>
        </mc:Choice>
        <mc:Fallback xmlns="">
          <p:sp>
            <p:nvSpPr>
              <p:cNvPr id="52" name="TextBox 51">
                <a:extLst>
                  <a:ext uri="{FF2B5EF4-FFF2-40B4-BE49-F238E27FC236}">
                    <a16:creationId xmlns:a16="http://schemas.microsoft.com/office/drawing/2014/main" id="{DA3B8F26-170B-80FE-07DC-51347C8B133B}"/>
                  </a:ext>
                </a:extLst>
              </p:cNvPr>
              <p:cNvSpPr txBox="1">
                <a:spLocks noRot="1" noChangeAspect="1" noMove="1" noResize="1" noEditPoints="1" noAdjustHandles="1" noChangeArrowheads="1" noChangeShapeType="1" noTextEdit="1"/>
              </p:cNvSpPr>
              <p:nvPr/>
            </p:nvSpPr>
            <p:spPr>
              <a:xfrm>
                <a:off x="267478" y="3925077"/>
                <a:ext cx="2332653" cy="666529"/>
              </a:xfrm>
              <a:prstGeom prst="rect">
                <a:avLst/>
              </a:prstGeom>
              <a:blipFill>
                <a:blip r:embed="rId4"/>
                <a:stretch>
                  <a:fillRect b="-5660"/>
                </a:stretch>
              </a:blipFill>
              <a:ln>
                <a:noFill/>
              </a:ln>
            </p:spPr>
            <p:txBody>
              <a:bodyPr/>
              <a:lstStyle/>
              <a:p>
                <a:r>
                  <a:rPr lang="en-GB">
                    <a:noFill/>
                  </a:rPr>
                  <a:t> </a:t>
                </a:r>
              </a:p>
            </p:txBody>
          </p:sp>
        </mc:Fallback>
      </mc:AlternateContent>
      <p:sp>
        <p:nvSpPr>
          <p:cNvPr id="53" name="TextBox 52">
            <a:extLst>
              <a:ext uri="{FF2B5EF4-FFF2-40B4-BE49-F238E27FC236}">
                <a16:creationId xmlns:a16="http://schemas.microsoft.com/office/drawing/2014/main" id="{9709A20E-05B8-13FF-93ED-5D7D49644438}"/>
              </a:ext>
            </a:extLst>
          </p:cNvPr>
          <p:cNvSpPr txBox="1"/>
          <p:nvPr/>
        </p:nvSpPr>
        <p:spPr>
          <a:xfrm>
            <a:off x="7060164" y="5343329"/>
            <a:ext cx="1766595" cy="1323439"/>
          </a:xfrm>
          <a:prstGeom prst="rect">
            <a:avLst/>
          </a:prstGeom>
          <a:noFill/>
          <a:ln>
            <a:noFill/>
          </a:ln>
        </p:spPr>
        <p:txBody>
          <a:bodyPr wrap="square" rtlCol="0">
            <a:spAutoFit/>
          </a:bodyPr>
          <a:lstStyle/>
          <a:p>
            <a:r>
              <a:rPr lang="en-GB" sz="2000" dirty="0">
                <a:latin typeface="Century Gothic" panose="020B0502020202020204" pitchFamily="34" charset="0"/>
              </a:rPr>
              <a:t>Pressure is transmitted through liquid</a:t>
            </a:r>
          </a:p>
        </p:txBody>
      </p:sp>
      <p:cxnSp>
        <p:nvCxnSpPr>
          <p:cNvPr id="54" name="Straight Arrow Connector 53">
            <a:extLst>
              <a:ext uri="{FF2B5EF4-FFF2-40B4-BE49-F238E27FC236}">
                <a16:creationId xmlns:a16="http://schemas.microsoft.com/office/drawing/2014/main" id="{E9B94BC5-86B7-7BC5-AC51-D5126E81555E}"/>
              </a:ext>
            </a:extLst>
          </p:cNvPr>
          <p:cNvCxnSpPr>
            <a:cxnSpLocks/>
          </p:cNvCxnSpPr>
          <p:nvPr/>
        </p:nvCxnSpPr>
        <p:spPr>
          <a:xfrm flipV="1">
            <a:off x="7784840" y="4463142"/>
            <a:ext cx="0" cy="9486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B2EEB55-5337-3C4B-65D3-51B7B64B289C}"/>
              </a:ext>
            </a:extLst>
          </p:cNvPr>
          <p:cNvSpPr txBox="1"/>
          <p:nvPr/>
        </p:nvSpPr>
        <p:spPr>
          <a:xfrm>
            <a:off x="8724124" y="4133461"/>
            <a:ext cx="2565917" cy="1015663"/>
          </a:xfrm>
          <a:prstGeom prst="rect">
            <a:avLst/>
          </a:prstGeom>
          <a:noFill/>
          <a:ln>
            <a:noFill/>
          </a:ln>
        </p:spPr>
        <p:txBody>
          <a:bodyPr wrap="square" rtlCol="0">
            <a:spAutoFit/>
          </a:bodyPr>
          <a:lstStyle/>
          <a:p>
            <a:r>
              <a:rPr lang="en-GB" sz="2000" dirty="0">
                <a:latin typeface="Century Gothic" panose="020B0502020202020204" pitchFamily="34" charset="0"/>
              </a:rPr>
              <a:t>Liquid exerts a force on the other surface</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12074A9-76E0-3B87-4481-5956FAED122A}"/>
                  </a:ext>
                </a:extLst>
              </p:cNvPr>
              <p:cNvSpPr txBox="1"/>
              <p:nvPr/>
            </p:nvSpPr>
            <p:spPr>
              <a:xfrm>
                <a:off x="4842588" y="3275044"/>
                <a:ext cx="2332653" cy="666529"/>
              </a:xfrm>
              <a:prstGeom prst="rect">
                <a:avLst/>
              </a:prstGeom>
              <a:noFill/>
              <a:ln>
                <a:no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000" i="1" dirty="0" smtClean="0">
                          <a:latin typeface="Cambria Math" panose="02040503050406030204" pitchFamily="18" charset="0"/>
                        </a:rPr>
                        <m:t>𝑃𝑟𝑒𝑠𝑠𝑢𝑟𝑒</m:t>
                      </m:r>
                      <m:r>
                        <a:rPr lang="en-GB" sz="2000" i="1" dirty="0" smtClean="0">
                          <a:latin typeface="Cambria Math" panose="02040503050406030204" pitchFamily="18" charset="0"/>
                        </a:rPr>
                        <m:t> = </m:t>
                      </m:r>
                      <m:f>
                        <m:fPr>
                          <m:ctrlPr>
                            <a:rPr lang="en-GB" sz="2000" i="1" dirty="0" smtClean="0">
                              <a:latin typeface="Cambria Math" panose="02040503050406030204" pitchFamily="18" charset="0"/>
                            </a:rPr>
                          </m:ctrlPr>
                        </m:fPr>
                        <m:num>
                          <m:r>
                            <a:rPr lang="en-GB" sz="2000" b="0" i="1" dirty="0" smtClean="0">
                              <a:latin typeface="Cambria Math" panose="02040503050406030204" pitchFamily="18" charset="0"/>
                            </a:rPr>
                            <m:t>𝐹𝑜𝑟𝑐𝑒</m:t>
                          </m:r>
                        </m:num>
                        <m:den>
                          <m:r>
                            <a:rPr lang="en-GB" sz="2000" b="0" i="1" dirty="0" smtClean="0">
                              <a:latin typeface="Cambria Math" panose="02040503050406030204" pitchFamily="18" charset="0"/>
                            </a:rPr>
                            <m:t>𝐴𝑟𝑒𝑎</m:t>
                          </m:r>
                        </m:den>
                      </m:f>
                    </m:oMath>
                  </m:oMathPara>
                </a14:m>
                <a:endParaRPr lang="en-GB" sz="2000" dirty="0">
                  <a:latin typeface="Century Gothic" panose="020B0502020202020204" pitchFamily="34" charset="0"/>
                </a:endParaRPr>
              </a:p>
            </p:txBody>
          </p:sp>
        </mc:Choice>
        <mc:Fallback xmlns="">
          <p:sp>
            <p:nvSpPr>
              <p:cNvPr id="58" name="TextBox 57">
                <a:extLst>
                  <a:ext uri="{FF2B5EF4-FFF2-40B4-BE49-F238E27FC236}">
                    <a16:creationId xmlns:a16="http://schemas.microsoft.com/office/drawing/2014/main" id="{112074A9-76E0-3B87-4481-5956FAED122A}"/>
                  </a:ext>
                </a:extLst>
              </p:cNvPr>
              <p:cNvSpPr txBox="1">
                <a:spLocks noRot="1" noChangeAspect="1" noMove="1" noResize="1" noEditPoints="1" noAdjustHandles="1" noChangeArrowheads="1" noChangeShapeType="1" noTextEdit="1"/>
              </p:cNvSpPr>
              <p:nvPr/>
            </p:nvSpPr>
            <p:spPr>
              <a:xfrm>
                <a:off x="4842588" y="3275044"/>
                <a:ext cx="2332653" cy="666529"/>
              </a:xfrm>
              <a:prstGeom prst="rect">
                <a:avLst/>
              </a:prstGeom>
              <a:blipFill>
                <a:blip r:embed="rId5"/>
                <a:stretch>
                  <a:fillRect b="-3704"/>
                </a:stretch>
              </a:blipFill>
              <a:ln>
                <a:noFill/>
              </a:ln>
            </p:spPr>
            <p:txBody>
              <a:bodyPr/>
              <a:lstStyle/>
              <a:p>
                <a:r>
                  <a:rPr lang="en-GB">
                    <a:noFill/>
                  </a:rPr>
                  <a:t> </a:t>
                </a:r>
              </a:p>
            </p:txBody>
          </p:sp>
        </mc:Fallback>
      </mc:AlternateContent>
      <p:sp>
        <p:nvSpPr>
          <p:cNvPr id="59" name="TextBox 58">
            <a:extLst>
              <a:ext uri="{FF2B5EF4-FFF2-40B4-BE49-F238E27FC236}">
                <a16:creationId xmlns:a16="http://schemas.microsoft.com/office/drawing/2014/main" id="{EBC3080D-2E80-9DEC-105F-19E070114599}"/>
              </a:ext>
            </a:extLst>
          </p:cNvPr>
          <p:cNvSpPr txBox="1"/>
          <p:nvPr/>
        </p:nvSpPr>
        <p:spPr>
          <a:xfrm>
            <a:off x="7532916" y="2942253"/>
            <a:ext cx="3757126" cy="1015663"/>
          </a:xfrm>
          <a:prstGeom prst="rect">
            <a:avLst/>
          </a:prstGeom>
          <a:noFill/>
          <a:ln>
            <a:noFill/>
          </a:ln>
        </p:spPr>
        <p:txBody>
          <a:bodyPr wrap="square" rtlCol="0">
            <a:spAutoFit/>
          </a:bodyPr>
          <a:lstStyle/>
          <a:p>
            <a:r>
              <a:rPr lang="en-GB" sz="2000" b="1" dirty="0">
                <a:latin typeface="Century Gothic" panose="020B0502020202020204" pitchFamily="34" charset="0"/>
              </a:rPr>
              <a:t>Pressure</a:t>
            </a:r>
            <a:r>
              <a:rPr lang="en-GB" sz="2000" dirty="0">
                <a:latin typeface="Century Gothic" panose="020B0502020202020204" pitchFamily="34" charset="0"/>
              </a:rPr>
              <a:t> stays the </a:t>
            </a:r>
            <a:r>
              <a:rPr lang="en-GB" sz="2000" b="1" dirty="0">
                <a:latin typeface="Century Gothic" panose="020B0502020202020204" pitchFamily="34" charset="0"/>
              </a:rPr>
              <a:t>same</a:t>
            </a:r>
            <a:r>
              <a:rPr lang="en-GB" sz="2000" dirty="0">
                <a:latin typeface="Century Gothic" panose="020B0502020202020204" pitchFamily="34" charset="0"/>
              </a:rPr>
              <a:t>, but the </a:t>
            </a:r>
            <a:r>
              <a:rPr lang="en-GB" sz="2000" b="1" dirty="0">
                <a:latin typeface="Century Gothic" panose="020B0502020202020204" pitchFamily="34" charset="0"/>
              </a:rPr>
              <a:t>area</a:t>
            </a:r>
            <a:r>
              <a:rPr lang="en-GB" sz="2000" dirty="0">
                <a:latin typeface="Century Gothic" panose="020B0502020202020204" pitchFamily="34" charset="0"/>
              </a:rPr>
              <a:t> it is acting on is </a:t>
            </a:r>
            <a:r>
              <a:rPr lang="en-GB" sz="2000" b="1" dirty="0">
                <a:latin typeface="Century Gothic" panose="020B0502020202020204" pitchFamily="34" charset="0"/>
              </a:rPr>
              <a:t>larger</a:t>
            </a:r>
            <a:r>
              <a:rPr lang="en-GB" sz="2000" dirty="0">
                <a:latin typeface="Century Gothic" panose="020B0502020202020204" pitchFamily="34" charset="0"/>
              </a:rPr>
              <a:t>, so the </a:t>
            </a:r>
            <a:r>
              <a:rPr lang="en-GB" sz="2000" b="1" dirty="0">
                <a:latin typeface="Century Gothic" panose="020B0502020202020204" pitchFamily="34" charset="0"/>
              </a:rPr>
              <a:t>force increases</a:t>
            </a:r>
          </a:p>
        </p:txBody>
      </p:sp>
    </p:spTree>
    <p:extLst>
      <p:ext uri="{BB962C8B-B14F-4D97-AF65-F5344CB8AC3E}">
        <p14:creationId xmlns:p14="http://schemas.microsoft.com/office/powerpoint/2010/main" val="1867559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animBg="1"/>
      <p:bldP spid="39" grpId="0" animBg="1"/>
      <p:bldP spid="40" grpId="0" animBg="1"/>
      <p:bldP spid="41" grpId="0" animBg="1"/>
      <p:bldP spid="42" grpId="0" animBg="1"/>
      <p:bldP spid="43" grpId="0" animBg="1"/>
      <p:bldP spid="44" grpId="0" animBg="1"/>
      <p:bldP spid="46" grpId="0"/>
      <p:bldP spid="49" grpId="0"/>
      <p:bldP spid="51" grpId="0"/>
      <p:bldP spid="52" grpId="0"/>
      <p:bldP spid="53" grpId="0"/>
      <p:bldP spid="56" grpId="0"/>
      <p:bldP spid="58" grpId="0"/>
      <p:bldP spid="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6037432"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790827" y="1428147"/>
            <a:ext cx="4400110"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The larger the force applied, the greater the pressure</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27257" y="4199868"/>
            <a:ext cx="3194613"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Pressure is the force exerted per unit area</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618271" y="4424267"/>
            <a:ext cx="3022810" cy="523220"/>
          </a:xfrm>
          <a:prstGeom prst="rect">
            <a:avLst/>
          </a:prstGeom>
          <a:noFill/>
          <a:ln>
            <a:noFill/>
          </a:ln>
        </p:spPr>
        <p:txBody>
          <a:bodyPr wrap="square" rtlCol="0">
            <a:spAutoFit/>
          </a:bodyPr>
          <a:lstStyle/>
          <a:p>
            <a:pPr algn="ctr"/>
            <a:r>
              <a:rPr lang="en-US" sz="2800" dirty="0">
                <a:latin typeface="Century Gothic" panose="020B0502020202020204" pitchFamily="34" charset="0"/>
              </a:rPr>
              <a:t>Fluids are liquids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204750" y="1137084"/>
            <a:ext cx="3834837"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The larger the area the force acts on, the greater the pressure</a:t>
            </a:r>
          </a:p>
        </p:txBody>
      </p:sp>
    </p:spTree>
    <p:extLst>
      <p:ext uri="{BB962C8B-B14F-4D97-AF65-F5344CB8AC3E}">
        <p14:creationId xmlns:p14="http://schemas.microsoft.com/office/powerpoint/2010/main" val="17049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which design is better for a water storage tank?</a:t>
            </a:r>
          </a:p>
        </p:txBody>
      </p:sp>
      <p:sp>
        <p:nvSpPr>
          <p:cNvPr id="5" name="TextBox 4">
            <a:extLst>
              <a:ext uri="{FF2B5EF4-FFF2-40B4-BE49-F238E27FC236}">
                <a16:creationId xmlns:a16="http://schemas.microsoft.com/office/drawing/2014/main" id="{1B3C1F56-854A-AA01-49C0-AA6DBA1ABCF1}"/>
              </a:ext>
            </a:extLst>
          </p:cNvPr>
          <p:cNvSpPr txBox="1"/>
          <p:nvPr/>
        </p:nvSpPr>
        <p:spPr>
          <a:xfrm>
            <a:off x="7758545" y="1573740"/>
            <a:ext cx="3491346" cy="3693319"/>
          </a:xfrm>
          <a:prstGeom prst="rect">
            <a:avLst/>
          </a:prstGeom>
          <a:noFill/>
        </p:spPr>
        <p:txBody>
          <a:bodyPr wrap="square" rtlCol="0">
            <a:spAutoFit/>
          </a:bodyPr>
          <a:lstStyle/>
          <a:p>
            <a:r>
              <a:rPr lang="en-GB" dirty="0">
                <a:latin typeface="Century Gothic" panose="020B0502020202020204" pitchFamily="34" charset="0"/>
              </a:rPr>
              <a:t>Both of these tanks contain the same volume of water.</a:t>
            </a:r>
          </a:p>
          <a:p>
            <a:endParaRPr lang="en-GB" dirty="0">
              <a:latin typeface="Century Gothic" panose="020B0502020202020204" pitchFamily="34" charset="0"/>
            </a:endParaRPr>
          </a:p>
          <a:p>
            <a:r>
              <a:rPr lang="en-GB" dirty="0">
                <a:latin typeface="Century Gothic" panose="020B0502020202020204" pitchFamily="34" charset="0"/>
              </a:rPr>
              <a:t>This means there is the same weight acting downwards on the bottom of each container.  </a:t>
            </a:r>
          </a:p>
          <a:p>
            <a:endParaRPr lang="en-GB" dirty="0">
              <a:latin typeface="Century Gothic" panose="020B0502020202020204" pitchFamily="34" charset="0"/>
            </a:endParaRPr>
          </a:p>
          <a:p>
            <a:r>
              <a:rPr lang="en-GB" i="1" dirty="0">
                <a:latin typeface="Century Gothic" panose="020B0502020202020204" pitchFamily="34" charset="0"/>
              </a:rPr>
              <a:t>Which is more likely to withstand the weight of the water?</a:t>
            </a:r>
          </a:p>
          <a:p>
            <a:endParaRPr lang="en-GB" i="1" dirty="0">
              <a:latin typeface="Century Gothic" panose="020B0502020202020204" pitchFamily="34" charset="0"/>
            </a:endParaRPr>
          </a:p>
          <a:p>
            <a:r>
              <a:rPr lang="en-GB" i="1" dirty="0">
                <a:latin typeface="Century Gothic" panose="020B0502020202020204" pitchFamily="34" charset="0"/>
              </a:rPr>
              <a:t>Why?</a:t>
            </a:r>
          </a:p>
        </p:txBody>
      </p:sp>
      <p:sp>
        <p:nvSpPr>
          <p:cNvPr id="8" name="Can 7">
            <a:extLst>
              <a:ext uri="{FF2B5EF4-FFF2-40B4-BE49-F238E27FC236}">
                <a16:creationId xmlns:a16="http://schemas.microsoft.com/office/drawing/2014/main" id="{FB6BD5B4-6DCC-67FD-9384-FB0AC54499DF}"/>
              </a:ext>
            </a:extLst>
          </p:cNvPr>
          <p:cNvSpPr/>
          <p:nvPr/>
        </p:nvSpPr>
        <p:spPr>
          <a:xfrm>
            <a:off x="1149928" y="1607127"/>
            <a:ext cx="1884218" cy="4156363"/>
          </a:xfrm>
          <a:prstGeom prst="can">
            <a:avLst/>
          </a:prstGeom>
          <a:solidFill>
            <a:srgbClr val="0091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3" name="Can 22">
            <a:extLst>
              <a:ext uri="{FF2B5EF4-FFF2-40B4-BE49-F238E27FC236}">
                <a16:creationId xmlns:a16="http://schemas.microsoft.com/office/drawing/2014/main" id="{AE335225-FD62-1964-F2D5-FE6E6C4E61A0}"/>
              </a:ext>
            </a:extLst>
          </p:cNvPr>
          <p:cNvSpPr/>
          <p:nvPr/>
        </p:nvSpPr>
        <p:spPr>
          <a:xfrm>
            <a:off x="3837709" y="3422073"/>
            <a:ext cx="3034146" cy="2410689"/>
          </a:xfrm>
          <a:prstGeom prst="can">
            <a:avLst/>
          </a:prstGeom>
          <a:solidFill>
            <a:srgbClr val="00919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Tree>
    <p:extLst>
      <p:ext uri="{BB962C8B-B14F-4D97-AF65-F5344CB8AC3E}">
        <p14:creationId xmlns:p14="http://schemas.microsoft.com/office/powerpoint/2010/main" val="278360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DC705-0867-F223-9D5B-D83BBCFC7DBF}"/>
              </a:ext>
            </a:extLst>
          </p:cNvPr>
          <p:cNvSpPr txBox="1">
            <a:spLocks/>
          </p:cNvSpPr>
          <p:nvPr/>
        </p:nvSpPr>
        <p:spPr>
          <a:xfrm>
            <a:off x="207818" y="86301"/>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Pressure, force and area</a:t>
            </a:r>
          </a:p>
        </p:txBody>
      </p:sp>
      <p:sp>
        <p:nvSpPr>
          <p:cNvPr id="3" name="TextBox 2">
            <a:extLst>
              <a:ext uri="{FF2B5EF4-FFF2-40B4-BE49-F238E27FC236}">
                <a16:creationId xmlns:a16="http://schemas.microsoft.com/office/drawing/2014/main" id="{3A1DF3A2-512B-B49E-F8E6-3D129E3D8424}"/>
              </a:ext>
            </a:extLst>
          </p:cNvPr>
          <p:cNvSpPr txBox="1"/>
          <p:nvPr/>
        </p:nvSpPr>
        <p:spPr>
          <a:xfrm>
            <a:off x="186946" y="908795"/>
            <a:ext cx="8957054" cy="1938992"/>
          </a:xfrm>
          <a:prstGeom prst="rect">
            <a:avLst/>
          </a:prstGeom>
          <a:noFill/>
        </p:spPr>
        <p:txBody>
          <a:bodyPr wrap="square">
            <a:spAutoFit/>
          </a:bodyPr>
          <a:lstStyle/>
          <a:p>
            <a:r>
              <a:rPr lang="en-US" sz="2400" dirty="0">
                <a:latin typeface="Century Gothic" panose="020B0502020202020204" pitchFamily="34" charset="0"/>
              </a:rPr>
              <a:t>These water bottles all have different shapes but contain the same volume of water. </a:t>
            </a:r>
          </a:p>
          <a:p>
            <a:endParaRPr lang="en-US" sz="2400" dirty="0">
              <a:latin typeface="Century Gothic" panose="020B0502020202020204" pitchFamily="34" charset="0"/>
            </a:endParaRPr>
          </a:p>
          <a:p>
            <a:r>
              <a:rPr lang="en-US" sz="2400" dirty="0">
                <a:latin typeface="Century Gothic" panose="020B0502020202020204" pitchFamily="34" charset="0"/>
              </a:rPr>
              <a:t>The bottom shape of each water bottle is shown and their cross-sectional areas.</a:t>
            </a:r>
          </a:p>
        </p:txBody>
      </p:sp>
      <p:sp>
        <p:nvSpPr>
          <p:cNvPr id="4" name="Oval 3">
            <a:extLst>
              <a:ext uri="{FF2B5EF4-FFF2-40B4-BE49-F238E27FC236}">
                <a16:creationId xmlns:a16="http://schemas.microsoft.com/office/drawing/2014/main" id="{9F7D0830-769C-7742-BA1C-0CA6E1854531}"/>
              </a:ext>
            </a:extLst>
          </p:cNvPr>
          <p:cNvSpPr/>
          <p:nvPr/>
        </p:nvSpPr>
        <p:spPr>
          <a:xfrm>
            <a:off x="9587345" y="623455"/>
            <a:ext cx="1482437" cy="14408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ounded Rectangle 4">
            <a:extLst>
              <a:ext uri="{FF2B5EF4-FFF2-40B4-BE49-F238E27FC236}">
                <a16:creationId xmlns:a16="http://schemas.microsoft.com/office/drawing/2014/main" id="{1FA49742-FCB8-C390-DB8D-0496FAB52EFE}"/>
              </a:ext>
            </a:extLst>
          </p:cNvPr>
          <p:cNvSpPr/>
          <p:nvPr/>
        </p:nvSpPr>
        <p:spPr>
          <a:xfrm>
            <a:off x="9476508" y="2951018"/>
            <a:ext cx="1745673" cy="720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Hexagon 6">
            <a:extLst>
              <a:ext uri="{FF2B5EF4-FFF2-40B4-BE49-F238E27FC236}">
                <a16:creationId xmlns:a16="http://schemas.microsoft.com/office/drawing/2014/main" id="{D3427599-082A-305E-5666-8BA212D08435}"/>
              </a:ext>
            </a:extLst>
          </p:cNvPr>
          <p:cNvSpPr/>
          <p:nvPr/>
        </p:nvSpPr>
        <p:spPr>
          <a:xfrm>
            <a:off x="9490364" y="4461164"/>
            <a:ext cx="1856509" cy="16764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9D6E839-C9F8-4251-40A5-869A586D9509}"/>
              </a:ext>
            </a:extLst>
          </p:cNvPr>
          <p:cNvSpPr txBox="1"/>
          <p:nvPr/>
        </p:nvSpPr>
        <p:spPr>
          <a:xfrm>
            <a:off x="9615053" y="1082280"/>
            <a:ext cx="1704110" cy="461665"/>
          </a:xfrm>
          <a:prstGeom prst="rect">
            <a:avLst/>
          </a:prstGeom>
          <a:noFill/>
        </p:spPr>
        <p:txBody>
          <a:bodyPr wrap="square" rtlCol="0">
            <a:spAutoFit/>
          </a:bodyPr>
          <a:lstStyle/>
          <a:p>
            <a:r>
              <a:rPr lang="en-GB" sz="2400" b="1" dirty="0">
                <a:solidFill>
                  <a:schemeClr val="bg1"/>
                </a:solidFill>
                <a:latin typeface="Century Gothic" panose="020B0502020202020204" pitchFamily="34" charset="0"/>
              </a:rPr>
              <a:t>0.005 m</a:t>
            </a:r>
            <a:r>
              <a:rPr lang="en-GB" sz="2400" b="1" baseline="30000" dirty="0">
                <a:solidFill>
                  <a:schemeClr val="bg1"/>
                </a:solidFill>
                <a:latin typeface="Century Gothic" panose="020B0502020202020204" pitchFamily="34" charset="0"/>
              </a:rPr>
              <a:t>2</a:t>
            </a:r>
          </a:p>
        </p:txBody>
      </p:sp>
      <p:sp>
        <p:nvSpPr>
          <p:cNvPr id="9" name="TextBox 8">
            <a:extLst>
              <a:ext uri="{FF2B5EF4-FFF2-40B4-BE49-F238E27FC236}">
                <a16:creationId xmlns:a16="http://schemas.microsoft.com/office/drawing/2014/main" id="{76055BCA-1564-88D6-7013-D1F38421610F}"/>
              </a:ext>
            </a:extLst>
          </p:cNvPr>
          <p:cNvSpPr txBox="1"/>
          <p:nvPr/>
        </p:nvSpPr>
        <p:spPr>
          <a:xfrm>
            <a:off x="9642762" y="3091189"/>
            <a:ext cx="1704110" cy="461665"/>
          </a:xfrm>
          <a:prstGeom prst="rect">
            <a:avLst/>
          </a:prstGeom>
          <a:noFill/>
        </p:spPr>
        <p:txBody>
          <a:bodyPr wrap="square" rtlCol="0">
            <a:spAutoFit/>
          </a:bodyPr>
          <a:lstStyle/>
          <a:p>
            <a:r>
              <a:rPr lang="en-GB" sz="2400" b="1" dirty="0">
                <a:solidFill>
                  <a:schemeClr val="bg1"/>
                </a:solidFill>
                <a:latin typeface="Century Gothic" panose="020B0502020202020204" pitchFamily="34" charset="0"/>
              </a:rPr>
              <a:t>0.004 m</a:t>
            </a:r>
            <a:r>
              <a:rPr lang="en-GB" sz="2400" b="1" baseline="30000" dirty="0">
                <a:solidFill>
                  <a:schemeClr val="bg1"/>
                </a:solidFill>
                <a:latin typeface="Century Gothic" panose="020B0502020202020204" pitchFamily="34" charset="0"/>
              </a:rPr>
              <a:t>2</a:t>
            </a:r>
          </a:p>
        </p:txBody>
      </p:sp>
      <p:sp>
        <p:nvSpPr>
          <p:cNvPr id="10" name="TextBox 9">
            <a:extLst>
              <a:ext uri="{FF2B5EF4-FFF2-40B4-BE49-F238E27FC236}">
                <a16:creationId xmlns:a16="http://schemas.microsoft.com/office/drawing/2014/main" id="{6DF5FDC5-E3BF-57A3-6466-A8F147A3CEF6}"/>
              </a:ext>
            </a:extLst>
          </p:cNvPr>
          <p:cNvSpPr txBox="1"/>
          <p:nvPr/>
        </p:nvSpPr>
        <p:spPr>
          <a:xfrm>
            <a:off x="9725890" y="5100098"/>
            <a:ext cx="1704110" cy="461665"/>
          </a:xfrm>
          <a:prstGeom prst="rect">
            <a:avLst/>
          </a:prstGeom>
          <a:noFill/>
        </p:spPr>
        <p:txBody>
          <a:bodyPr wrap="square" rtlCol="0">
            <a:spAutoFit/>
          </a:bodyPr>
          <a:lstStyle/>
          <a:p>
            <a:r>
              <a:rPr lang="en-GB" sz="2400" b="1" dirty="0">
                <a:solidFill>
                  <a:schemeClr val="bg1"/>
                </a:solidFill>
                <a:latin typeface="Century Gothic" panose="020B0502020202020204" pitchFamily="34" charset="0"/>
              </a:rPr>
              <a:t>0.007 m</a:t>
            </a:r>
            <a:r>
              <a:rPr lang="en-GB" sz="2400" b="1" baseline="30000" dirty="0">
                <a:solidFill>
                  <a:schemeClr val="bg1"/>
                </a:solidFill>
                <a:latin typeface="Century Gothic" panose="020B0502020202020204" pitchFamily="34" charset="0"/>
              </a:rPr>
              <a:t>2</a:t>
            </a:r>
          </a:p>
        </p:txBody>
      </p:sp>
      <p:sp>
        <p:nvSpPr>
          <p:cNvPr id="11" name="TextBox 10">
            <a:extLst>
              <a:ext uri="{FF2B5EF4-FFF2-40B4-BE49-F238E27FC236}">
                <a16:creationId xmlns:a16="http://schemas.microsoft.com/office/drawing/2014/main" id="{37ECC28C-7FCA-2D2E-F22D-B0345FF443D7}"/>
              </a:ext>
            </a:extLst>
          </p:cNvPr>
          <p:cNvSpPr txBox="1"/>
          <p:nvPr/>
        </p:nvSpPr>
        <p:spPr>
          <a:xfrm>
            <a:off x="228510" y="3097814"/>
            <a:ext cx="8957054" cy="830997"/>
          </a:xfrm>
          <a:prstGeom prst="rect">
            <a:avLst/>
          </a:prstGeom>
          <a:noFill/>
        </p:spPr>
        <p:txBody>
          <a:bodyPr wrap="square">
            <a:spAutoFit/>
          </a:bodyPr>
          <a:lstStyle/>
          <a:p>
            <a:r>
              <a:rPr lang="en-US" sz="2400" i="1" dirty="0">
                <a:latin typeface="Century Gothic" panose="020B0502020202020204" pitchFamily="34" charset="0"/>
              </a:rPr>
              <a:t>Which water bottle will experience the greatest pressure from the water in it?</a:t>
            </a:r>
          </a:p>
        </p:txBody>
      </p:sp>
      <p:sp>
        <p:nvSpPr>
          <p:cNvPr id="12" name="TextBox 11">
            <a:extLst>
              <a:ext uri="{FF2B5EF4-FFF2-40B4-BE49-F238E27FC236}">
                <a16:creationId xmlns:a16="http://schemas.microsoft.com/office/drawing/2014/main" id="{0D6B548A-8469-B834-1B68-C2F43C3ED109}"/>
              </a:ext>
            </a:extLst>
          </p:cNvPr>
          <p:cNvSpPr txBox="1"/>
          <p:nvPr/>
        </p:nvSpPr>
        <p:spPr>
          <a:xfrm>
            <a:off x="270074" y="3887522"/>
            <a:ext cx="895705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 bottle with the smallest cross-sectional area</a:t>
            </a:r>
          </a:p>
        </p:txBody>
      </p:sp>
      <p:sp>
        <p:nvSpPr>
          <p:cNvPr id="13" name="TextBox 12">
            <a:extLst>
              <a:ext uri="{FF2B5EF4-FFF2-40B4-BE49-F238E27FC236}">
                <a16:creationId xmlns:a16="http://schemas.microsoft.com/office/drawing/2014/main" id="{DE67B7F8-260D-CFFC-0BA2-1EA0E9161481}"/>
              </a:ext>
            </a:extLst>
          </p:cNvPr>
          <p:cNvSpPr txBox="1"/>
          <p:nvPr/>
        </p:nvSpPr>
        <p:spPr>
          <a:xfrm>
            <a:off x="228510" y="4386287"/>
            <a:ext cx="8957054" cy="1200329"/>
          </a:xfrm>
          <a:prstGeom prst="rect">
            <a:avLst/>
          </a:prstGeom>
          <a:noFill/>
        </p:spPr>
        <p:txBody>
          <a:bodyPr wrap="square">
            <a:spAutoFit/>
          </a:bodyPr>
          <a:lstStyle/>
          <a:p>
            <a:r>
              <a:rPr lang="en-US" sz="2400" i="1" dirty="0">
                <a:latin typeface="Century Gothic" panose="020B0502020202020204" pitchFamily="34" charset="0"/>
              </a:rPr>
              <a:t>The bottles each contain 500 ml of water, which has a mass of 500 g. Calculate the pressure exerted on round bottle.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C2C8FC2-97B2-F4DD-7951-1A266E6E5AD4}"/>
                  </a:ext>
                </a:extLst>
              </p:cNvPr>
              <p:cNvSpPr txBox="1"/>
              <p:nvPr/>
            </p:nvSpPr>
            <p:spPr>
              <a:xfrm>
                <a:off x="228510" y="5494649"/>
                <a:ext cx="3623054" cy="15696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𝐖</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𝐦𝐠</m:t>
                      </m:r>
                    </m:oMath>
                  </m:oMathPara>
                </a14:m>
                <a:endParaRPr lang="en-GB"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𝐖</m:t>
                    </m:r>
                    <m:r>
                      <a:rPr lang="en-GB" sz="2400" b="1">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𝐤𝐠</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𝐱</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𝟏𝟎</m:t>
                    </m:r>
                  </m:oMath>
                </a14:m>
                <a:r>
                  <a:rPr lang="en-GB" sz="2400" b="1" dirty="0">
                    <a:solidFill>
                      <a:schemeClr val="accent1"/>
                    </a:solidFill>
                    <a:latin typeface="Century Gothic" panose="020B0502020202020204" pitchFamily="34" charset="0"/>
                  </a:rPr>
                  <a:t> N/kg</a:t>
                </a:r>
              </a:p>
              <a:p>
                <a:r>
                  <a:rPr lang="en-GB" sz="2400" b="1" dirty="0">
                    <a:solidFill>
                      <a:schemeClr val="accent1"/>
                    </a:solidFill>
                    <a:latin typeface="Century Gothic" panose="020B0502020202020204" pitchFamily="34" charset="0"/>
                  </a:rPr>
                  <a:t>W = 5 N</a:t>
                </a:r>
              </a:p>
              <a:p>
                <a:endParaRPr lang="en-US"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CC2C8FC2-97B2-F4DD-7951-1A266E6E5AD4}"/>
                  </a:ext>
                </a:extLst>
              </p:cNvPr>
              <p:cNvSpPr txBox="1">
                <a:spLocks noRot="1" noChangeAspect="1" noMove="1" noResize="1" noEditPoints="1" noAdjustHandles="1" noChangeArrowheads="1" noChangeShapeType="1" noTextEdit="1"/>
              </p:cNvSpPr>
              <p:nvPr/>
            </p:nvSpPr>
            <p:spPr>
              <a:xfrm>
                <a:off x="228510" y="5494649"/>
                <a:ext cx="3623054" cy="1569660"/>
              </a:xfrm>
              <a:prstGeom prst="rect">
                <a:avLst/>
              </a:prstGeom>
              <a:blipFill>
                <a:blip r:embed="rId3"/>
                <a:stretch>
                  <a:fillRect l="-24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55F9CC-6711-01D5-2DE9-E6F616AACB89}"/>
                  </a:ext>
                </a:extLst>
              </p:cNvPr>
              <p:cNvSpPr txBox="1"/>
              <p:nvPr/>
            </p:nvSpPr>
            <p:spPr>
              <a:xfrm>
                <a:off x="4731238" y="5162141"/>
                <a:ext cx="3401380" cy="148271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𝐩</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𝐅</m:t>
                          </m:r>
                        </m:num>
                        <m:den>
                          <m:r>
                            <a:rPr lang="en-GB" sz="2400" b="1" i="0" smtClean="0">
                              <a:solidFill>
                                <a:schemeClr val="accent1"/>
                              </a:solidFill>
                              <a:latin typeface="Cambria Math" panose="02040503050406030204" pitchFamily="18" charset="0"/>
                            </a:rPr>
                            <m:t>𝐀</m:t>
                          </m:r>
                        </m:den>
                      </m:f>
                    </m:oMath>
                  </m:oMathPara>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a:solidFill>
                            <a:schemeClr val="accent1"/>
                          </a:solidFill>
                          <a:latin typeface="Cambria Math" panose="02040503050406030204" pitchFamily="18" charset="0"/>
                        </a:rPr>
                        <m:t>𝐩</m:t>
                      </m:r>
                      <m:r>
                        <a:rPr lang="en-GB" sz="2400" b="1" i="0">
                          <a:solidFill>
                            <a:schemeClr val="accent1"/>
                          </a:solidFill>
                          <a:latin typeface="Cambria Math" panose="02040503050406030204" pitchFamily="18" charset="0"/>
                        </a:rPr>
                        <m:t>= </m:t>
                      </m:r>
                      <m:f>
                        <m:fPr>
                          <m:ctrlPr>
                            <a:rPr lang="en-GB" sz="2400" b="1" i="1">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𝟓</m:t>
                          </m:r>
                        </m:num>
                        <m:den>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𝟎𝟎𝟓</m:t>
                          </m:r>
                        </m:den>
                      </m:f>
                    </m:oMath>
                  </m:oMathPara>
                </a14:m>
                <a:endParaRPr lang="en-US"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2E55F9CC-6711-01D5-2DE9-E6F616AACB89}"/>
                  </a:ext>
                </a:extLst>
              </p:cNvPr>
              <p:cNvSpPr txBox="1">
                <a:spLocks noRot="1" noChangeAspect="1" noMove="1" noResize="1" noEditPoints="1" noAdjustHandles="1" noChangeArrowheads="1" noChangeShapeType="1" noTextEdit="1"/>
              </p:cNvSpPr>
              <p:nvPr/>
            </p:nvSpPr>
            <p:spPr>
              <a:xfrm>
                <a:off x="4731238" y="5162141"/>
                <a:ext cx="3401380" cy="1482714"/>
              </a:xfrm>
              <a:prstGeom prst="rect">
                <a:avLst/>
              </a:prstGeom>
              <a:blipFill>
                <a:blip r:embed="rId4"/>
                <a:stretch>
                  <a:fillRect l="-372" b="-33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232F3AC-E4DB-A92C-1EA1-DBE6B8F22163}"/>
                  </a:ext>
                </a:extLst>
              </p:cNvPr>
              <p:cNvSpPr txBox="1"/>
              <p:nvPr/>
            </p:nvSpPr>
            <p:spPr>
              <a:xfrm>
                <a:off x="7280475" y="6062686"/>
                <a:ext cx="2500834"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𝐩</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𝟏𝟎𝟎𝟎</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𝐏𝐚</m:t>
                      </m:r>
                    </m:oMath>
                  </m:oMathPara>
                </a14:m>
                <a:endParaRPr lang="en-US"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9232F3AC-E4DB-A92C-1EA1-DBE6B8F22163}"/>
                  </a:ext>
                </a:extLst>
              </p:cNvPr>
              <p:cNvSpPr txBox="1">
                <a:spLocks noRot="1" noChangeAspect="1" noMove="1" noResize="1" noEditPoints="1" noAdjustHandles="1" noChangeArrowheads="1" noChangeShapeType="1" noTextEdit="1"/>
              </p:cNvSpPr>
              <p:nvPr/>
            </p:nvSpPr>
            <p:spPr>
              <a:xfrm>
                <a:off x="7280475" y="6062686"/>
                <a:ext cx="2500834" cy="461665"/>
              </a:xfrm>
              <a:prstGeom prst="rect">
                <a:avLst/>
              </a:prstGeom>
              <a:blipFill>
                <a:blip r:embed="rId5"/>
                <a:stretch>
                  <a:fillRect l="-1010" b="-21622"/>
                </a:stretch>
              </a:blipFill>
            </p:spPr>
            <p:txBody>
              <a:bodyPr/>
              <a:lstStyle/>
              <a:p>
                <a:r>
                  <a:rPr lang="en-GB">
                    <a:noFill/>
                  </a:rPr>
                  <a:t> </a:t>
                </a:r>
              </a:p>
            </p:txBody>
          </p:sp>
        </mc:Fallback>
      </mc:AlternateContent>
    </p:spTree>
    <p:extLst>
      <p:ext uri="{BB962C8B-B14F-4D97-AF65-F5344CB8AC3E}">
        <p14:creationId xmlns:p14="http://schemas.microsoft.com/office/powerpoint/2010/main" val="264548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that links pressure, force and area.</a:t>
            </a:r>
          </a:p>
          <a:p>
            <a:pPr marL="457200" indent="-457200">
              <a:buAutoNum type="arabicPeriod"/>
            </a:pPr>
            <a:r>
              <a:rPr lang="en-GB" sz="2400" dirty="0">
                <a:latin typeface="Century Gothic" panose="020B0502020202020204" pitchFamily="34" charset="0"/>
              </a:rPr>
              <a:t>State the units for force.</a:t>
            </a:r>
          </a:p>
          <a:p>
            <a:pPr marL="457200" indent="-457200">
              <a:buFontTx/>
              <a:buAutoNum type="arabicPeriod"/>
            </a:pPr>
            <a:r>
              <a:rPr lang="en-GB" sz="2400" dirty="0">
                <a:latin typeface="Century Gothic" panose="020B0502020202020204" pitchFamily="34" charset="0"/>
              </a:rPr>
              <a:t>State the units for area.</a:t>
            </a:r>
          </a:p>
          <a:p>
            <a:pPr marL="457200" indent="-457200">
              <a:buFontTx/>
              <a:buAutoNum type="arabicPeriod"/>
            </a:pPr>
            <a:r>
              <a:rPr lang="en-GB" sz="2400" dirty="0">
                <a:latin typeface="Century Gothic" panose="020B0502020202020204" pitchFamily="34" charset="0"/>
              </a:rPr>
              <a:t>State the units for pressure.</a:t>
            </a:r>
          </a:p>
          <a:p>
            <a:pPr marL="457200" indent="-457200">
              <a:buAutoNum type="arabicPeriod"/>
            </a:pPr>
            <a:r>
              <a:rPr lang="en-GB" sz="2400" dirty="0">
                <a:latin typeface="Century Gothic" panose="020B0502020202020204" pitchFamily="34" charset="0"/>
              </a:rPr>
              <a:t>Describe the effect of increasing the force on the pressure.</a:t>
            </a:r>
          </a:p>
          <a:p>
            <a:pPr marL="457200" indent="-457200">
              <a:buFontTx/>
              <a:buAutoNum type="arabicPeriod"/>
            </a:pPr>
            <a:r>
              <a:rPr lang="en-GB" sz="2400" dirty="0">
                <a:latin typeface="Century Gothic" panose="020B0502020202020204" pitchFamily="34" charset="0"/>
              </a:rPr>
              <a:t>Describe the effect of increasing the area on the pressure.</a:t>
            </a:r>
          </a:p>
          <a:p>
            <a:pPr marL="457200" indent="-457200">
              <a:buAutoNum type="arabicPeriod"/>
            </a:pPr>
            <a:r>
              <a:rPr lang="en-GB" sz="2400" dirty="0">
                <a:latin typeface="Century Gothic" panose="020B0502020202020204" pitchFamily="34" charset="0"/>
              </a:rPr>
              <a:t>State the property of liquids that makes them useful in hydraulic systems. </a:t>
            </a:r>
          </a:p>
          <a:p>
            <a:pPr marL="457200" indent="-457200">
              <a:buAutoNum type="arabicPeriod"/>
            </a:pPr>
            <a:r>
              <a:rPr lang="en-GB" sz="2400" dirty="0">
                <a:latin typeface="Century Gothic" panose="020B0502020202020204" pitchFamily="34" charset="0"/>
              </a:rPr>
              <a:t>Explain why this property makes them useful in hydraulic systems. </a:t>
            </a:r>
          </a:p>
          <a:p>
            <a:pPr marL="457200" indent="-457200">
              <a:buFontTx/>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410206" y="798374"/>
                <a:ext cx="11311342" cy="3209340"/>
              </a:xfrm>
              <a:prstGeom prst="rect">
                <a:avLst/>
              </a:prstGeom>
              <a:noFill/>
            </p:spPr>
            <p:txBody>
              <a:bodyPr wrap="square">
                <a:spAutoFit/>
              </a:bodyPr>
              <a:lstStyle/>
              <a:p>
                <a:pPr marL="457200" indent="-457200">
                  <a:buAutoNum type="arabicPeriod"/>
                </a:pPr>
                <a14:m>
                  <m:oMath xmlns:m="http://schemas.openxmlformats.org/officeDocument/2006/math">
                    <m:r>
                      <a:rPr lang="en-GB" sz="2400" b="1" i="0" smtClean="0">
                        <a:solidFill>
                          <a:schemeClr val="accent2">
                            <a:lumMod val="60000"/>
                            <a:lumOff val="40000"/>
                          </a:schemeClr>
                        </a:solidFill>
                        <a:latin typeface="Cambria Math" panose="02040503050406030204" pitchFamily="18" charset="0"/>
                      </a:rPr>
                      <m:t>𝐏𝐫𝐞𝐬𝐬𝐮𝐫𝐞</m:t>
                    </m:r>
                    <m:r>
                      <a:rPr lang="en-GB" sz="2400" b="1" i="0" smtClean="0">
                        <a:solidFill>
                          <a:schemeClr val="accent2">
                            <a:lumMod val="60000"/>
                            <a:lumOff val="40000"/>
                          </a:schemeClr>
                        </a:solidFill>
                        <a:latin typeface="Cambria Math" panose="02040503050406030204" pitchFamily="18" charset="0"/>
                      </a:rPr>
                      <m:t>= </m:t>
                    </m:r>
                    <m:f>
                      <m:fPr>
                        <m:ctrlPr>
                          <a:rPr lang="en-GB" sz="2400" b="1" i="1" smtClean="0">
                            <a:solidFill>
                              <a:schemeClr val="accent2">
                                <a:lumMod val="60000"/>
                                <a:lumOff val="40000"/>
                              </a:schemeClr>
                            </a:solidFill>
                            <a:latin typeface="Cambria Math" panose="02040503050406030204" pitchFamily="18" charset="0"/>
                          </a:rPr>
                        </m:ctrlPr>
                      </m:fPr>
                      <m:num>
                        <m:r>
                          <a:rPr lang="en-GB" sz="2400" b="1" i="0" smtClean="0">
                            <a:solidFill>
                              <a:schemeClr val="accent2">
                                <a:lumMod val="60000"/>
                                <a:lumOff val="40000"/>
                              </a:schemeClr>
                            </a:solidFill>
                            <a:latin typeface="Cambria Math" panose="02040503050406030204" pitchFamily="18" charset="0"/>
                          </a:rPr>
                          <m:t>𝐅𝐨𝐫𝐜𝐞</m:t>
                        </m:r>
                      </m:num>
                      <m:den>
                        <m:r>
                          <a:rPr lang="en-GB" sz="2400" b="1" i="0" smtClean="0">
                            <a:solidFill>
                              <a:schemeClr val="accent2">
                                <a:lumMod val="60000"/>
                                <a:lumOff val="40000"/>
                              </a:schemeClr>
                            </a:solidFill>
                            <a:latin typeface="Cambria Math" panose="02040503050406030204" pitchFamily="18" charset="0"/>
                          </a:rPr>
                          <m:t>𝐀𝐫𝐞𝐚</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Newtons (N)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a:t>
                </a:r>
                <a:r>
                  <a:rPr lang="en-GB" sz="2400" b="1" baseline="30000" dirty="0">
                    <a:solidFill>
                      <a:schemeClr val="accent2">
                        <a:lumMod val="60000"/>
                        <a:lumOff val="40000"/>
                      </a:schemeClr>
                    </a:solidFill>
                    <a:latin typeface="Century Gothic" panose="020B0502020202020204" pitchFamily="34" charset="0"/>
                  </a:rPr>
                  <a:t>2</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Pa (or N/m</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Increasing force increases pressure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Increasing area decreases pressure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They cannot be compressed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This means they can be used to transmit forces</a:t>
                </a: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410206" y="798374"/>
                <a:ext cx="11311342" cy="3209340"/>
              </a:xfrm>
              <a:prstGeom prst="rect">
                <a:avLst/>
              </a:prstGeom>
              <a:blipFill>
                <a:blip r:embed="rId3"/>
                <a:stretch>
                  <a:fillRect l="-897" b="-3150"/>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4ED06DC9-8D3B-EF33-F15A-5C8106FB8DC8}"/>
              </a:ext>
            </a:extLst>
          </p:cNvPr>
          <p:cNvPicPr>
            <a:picLocks noChangeAspect="1"/>
          </p:cNvPicPr>
          <p:nvPr/>
        </p:nvPicPr>
        <p:blipFill>
          <a:blip r:embed="rId3"/>
          <a:stretch>
            <a:fillRect/>
          </a:stretch>
        </p:blipFill>
        <p:spPr>
          <a:xfrm flipH="1">
            <a:off x="5141624" y="2495201"/>
            <a:ext cx="5501392" cy="3873468"/>
          </a:xfrm>
          <a:prstGeom prst="rect">
            <a:avLst/>
          </a:prstGeom>
        </p:spPr>
      </p:pic>
      <p:sp>
        <p:nvSpPr>
          <p:cNvPr id="7" name="Title 1">
            <a:extLst>
              <a:ext uri="{FF2B5EF4-FFF2-40B4-BE49-F238E27FC236}">
                <a16:creationId xmlns:a16="http://schemas.microsoft.com/office/drawing/2014/main" id="{AB958A57-D084-DA84-F010-89894296448A}"/>
              </a:ext>
            </a:extLst>
          </p:cNvPr>
          <p:cNvSpPr txBox="1">
            <a:spLocks/>
          </p:cNvSpPr>
          <p:nvPr/>
        </p:nvSpPr>
        <p:spPr>
          <a:xfrm>
            <a:off x="110833" y="86301"/>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I: Pressure, force and area</a:t>
            </a:r>
          </a:p>
        </p:txBody>
      </p:sp>
      <p:sp>
        <p:nvSpPr>
          <p:cNvPr id="8" name="TextBox 7">
            <a:extLst>
              <a:ext uri="{FF2B5EF4-FFF2-40B4-BE49-F238E27FC236}">
                <a16:creationId xmlns:a16="http://schemas.microsoft.com/office/drawing/2014/main" id="{0EB6B556-A544-82E0-CF1A-3EF76DFA3D8F}"/>
              </a:ext>
            </a:extLst>
          </p:cNvPr>
          <p:cNvSpPr txBox="1"/>
          <p:nvPr/>
        </p:nvSpPr>
        <p:spPr>
          <a:xfrm>
            <a:off x="5570433" y="4653800"/>
            <a:ext cx="1704110" cy="461665"/>
          </a:xfrm>
          <a:prstGeom prst="rect">
            <a:avLst/>
          </a:prstGeom>
          <a:noFill/>
        </p:spPr>
        <p:txBody>
          <a:bodyPr wrap="square" rtlCol="0">
            <a:spAutoFit/>
          </a:bodyPr>
          <a:lstStyle/>
          <a:p>
            <a:r>
              <a:rPr lang="en-GB" sz="2400" b="1" dirty="0">
                <a:latin typeface="Century Gothic" panose="020B0502020202020204" pitchFamily="34" charset="0"/>
              </a:rPr>
              <a:t>1.4 m</a:t>
            </a:r>
            <a:r>
              <a:rPr lang="en-GB" sz="2400" b="1" baseline="30000" dirty="0">
                <a:latin typeface="Century Gothic" panose="020B0502020202020204" pitchFamily="34" charset="0"/>
              </a:rPr>
              <a:t>2</a:t>
            </a:r>
          </a:p>
        </p:txBody>
      </p:sp>
      <p:sp>
        <p:nvSpPr>
          <p:cNvPr id="9" name="TextBox 8">
            <a:extLst>
              <a:ext uri="{FF2B5EF4-FFF2-40B4-BE49-F238E27FC236}">
                <a16:creationId xmlns:a16="http://schemas.microsoft.com/office/drawing/2014/main" id="{D2001791-0640-054A-EE24-72B62071CABA}"/>
              </a:ext>
            </a:extLst>
          </p:cNvPr>
          <p:cNvSpPr txBox="1"/>
          <p:nvPr/>
        </p:nvSpPr>
        <p:spPr>
          <a:xfrm>
            <a:off x="9943247" y="3008744"/>
            <a:ext cx="803566" cy="707886"/>
          </a:xfrm>
          <a:prstGeom prst="rect">
            <a:avLst/>
          </a:prstGeom>
          <a:noFill/>
        </p:spPr>
        <p:txBody>
          <a:bodyPr wrap="square" rtlCol="0">
            <a:spAutoFit/>
          </a:bodyPr>
          <a:lstStyle/>
          <a:p>
            <a:r>
              <a:rPr lang="en-GB" sz="2000" b="1" dirty="0">
                <a:latin typeface="Century Gothic" panose="020B0502020202020204" pitchFamily="34" charset="0"/>
              </a:rPr>
              <a:t>0.15 m</a:t>
            </a:r>
            <a:r>
              <a:rPr lang="en-GB" sz="2000" b="1" baseline="30000" dirty="0">
                <a:latin typeface="Century Gothic" panose="020B0502020202020204" pitchFamily="34" charset="0"/>
              </a:rPr>
              <a:t>2</a:t>
            </a:r>
          </a:p>
        </p:txBody>
      </p:sp>
      <p:sp>
        <p:nvSpPr>
          <p:cNvPr id="10" name="TextBox 9">
            <a:extLst>
              <a:ext uri="{FF2B5EF4-FFF2-40B4-BE49-F238E27FC236}">
                <a16:creationId xmlns:a16="http://schemas.microsoft.com/office/drawing/2014/main" id="{2670BC6F-991C-AB61-AC9E-989F359CF17C}"/>
              </a:ext>
            </a:extLst>
          </p:cNvPr>
          <p:cNvSpPr txBox="1"/>
          <p:nvPr/>
        </p:nvSpPr>
        <p:spPr>
          <a:xfrm>
            <a:off x="186946" y="908795"/>
            <a:ext cx="5147054" cy="1569660"/>
          </a:xfrm>
          <a:prstGeom prst="rect">
            <a:avLst/>
          </a:prstGeom>
          <a:noFill/>
        </p:spPr>
        <p:txBody>
          <a:bodyPr wrap="square">
            <a:spAutoFit/>
          </a:bodyPr>
          <a:lstStyle/>
          <a:p>
            <a:r>
              <a:rPr lang="en-US" sz="2400" dirty="0">
                <a:latin typeface="Century Gothic" panose="020B0502020202020204" pitchFamily="34" charset="0"/>
              </a:rPr>
              <a:t>This diagram shows a hydraulic system used to lift a car.</a:t>
            </a:r>
          </a:p>
          <a:p>
            <a:r>
              <a:rPr lang="en-US" sz="2400" dirty="0">
                <a:latin typeface="Century Gothic" panose="020B0502020202020204" pitchFamily="34" charset="0"/>
              </a:rPr>
              <a:t>The system contains a hydraulic liquid.</a:t>
            </a:r>
          </a:p>
        </p:txBody>
      </p:sp>
      <p:sp>
        <p:nvSpPr>
          <p:cNvPr id="17" name="Down Arrow 16">
            <a:extLst>
              <a:ext uri="{FF2B5EF4-FFF2-40B4-BE49-F238E27FC236}">
                <a16:creationId xmlns:a16="http://schemas.microsoft.com/office/drawing/2014/main" id="{840A3D81-5D72-22BA-B8AF-732C7DD75337}"/>
              </a:ext>
            </a:extLst>
          </p:cNvPr>
          <p:cNvSpPr/>
          <p:nvPr/>
        </p:nvSpPr>
        <p:spPr>
          <a:xfrm>
            <a:off x="10192628" y="2300536"/>
            <a:ext cx="96983" cy="512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own Arrow 17">
            <a:extLst>
              <a:ext uri="{FF2B5EF4-FFF2-40B4-BE49-F238E27FC236}">
                <a16:creationId xmlns:a16="http://schemas.microsoft.com/office/drawing/2014/main" id="{2428C248-979B-DF97-9AEE-0269941349D0}"/>
              </a:ext>
            </a:extLst>
          </p:cNvPr>
          <p:cNvSpPr/>
          <p:nvPr/>
        </p:nvSpPr>
        <p:spPr>
          <a:xfrm rot="10800000">
            <a:off x="6027635" y="3723919"/>
            <a:ext cx="96982" cy="81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C4B4FE3-DDC5-026A-6BB8-F38D93D92239}"/>
              </a:ext>
            </a:extLst>
          </p:cNvPr>
          <p:cNvSpPr txBox="1"/>
          <p:nvPr/>
        </p:nvSpPr>
        <p:spPr>
          <a:xfrm>
            <a:off x="248702" y="2584232"/>
            <a:ext cx="4832964" cy="1938992"/>
          </a:xfrm>
          <a:prstGeom prst="rect">
            <a:avLst/>
          </a:prstGeom>
          <a:noFill/>
        </p:spPr>
        <p:txBody>
          <a:bodyPr wrap="square">
            <a:spAutoFit/>
          </a:bodyPr>
          <a:lstStyle/>
          <a:p>
            <a:r>
              <a:rPr lang="en-US" sz="2400" i="1" dirty="0">
                <a:latin typeface="Century Gothic" panose="020B0502020202020204" pitchFamily="34" charset="0"/>
              </a:rPr>
              <a:t>A force of 900 N is applied to the smaller area. </a:t>
            </a:r>
          </a:p>
          <a:p>
            <a:endParaRPr lang="en-US" sz="2400" i="1" dirty="0">
              <a:latin typeface="Century Gothic" panose="020B0502020202020204" pitchFamily="34" charset="0"/>
            </a:endParaRPr>
          </a:p>
          <a:p>
            <a:r>
              <a:rPr lang="en-US" sz="2400" i="1" dirty="0">
                <a:latin typeface="Century Gothic" panose="020B0502020202020204" pitchFamily="34" charset="0"/>
              </a:rPr>
              <a:t>Calculate the force transmitted to the larger area. </a:t>
            </a:r>
          </a:p>
        </p:txBody>
      </p:sp>
      <mc:AlternateContent xmlns:mc="http://schemas.openxmlformats.org/markup-compatibility/2006">
        <mc:Choice xmlns:a14="http://schemas.microsoft.com/office/drawing/2010/main" Requires="a14">
          <p:sp>
            <p:nvSpPr>
              <p:cNvPr id="21" name="Google Shape;101;p1">
                <a:extLst>
                  <a:ext uri="{FF2B5EF4-FFF2-40B4-BE49-F238E27FC236}">
                    <a16:creationId xmlns:a16="http://schemas.microsoft.com/office/drawing/2014/main" id="{B1F309D3-8E92-70C5-DE93-B779503F2A42}"/>
                  </a:ext>
                </a:extLst>
              </p:cNvPr>
              <p:cNvSpPr txBox="1"/>
              <p:nvPr/>
            </p:nvSpPr>
            <p:spPr>
              <a:xfrm>
                <a:off x="8099101" y="104930"/>
                <a:ext cx="3125353" cy="2176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𝐏𝐫𝐞𝐬𝐬𝐮𝐫𝐞</m:t>
                      </m:r>
                      <m:r>
                        <a:rPr lang="en-GB" sz="2000" b="1" i="0" smtClean="0">
                          <a:solidFill>
                            <a:schemeClr val="accent1"/>
                          </a:solidFill>
                          <a:latin typeface="Cambria Math" panose="02040503050406030204" pitchFamily="18" charset="0"/>
                          <a:ea typeface="Arial"/>
                          <a:cs typeface="Arial"/>
                          <a:sym typeface="Century Gothic"/>
                        </a:rPr>
                        <m:t>= </m:t>
                      </m:r>
                      <m:f>
                        <m:fPr>
                          <m:ctrlPr>
                            <a:rPr lang="en-GB" sz="2000" b="1" i="1" smtClean="0">
                              <a:solidFill>
                                <a:schemeClr val="accent1"/>
                              </a:solidFill>
                              <a:latin typeface="Cambria Math" panose="02040503050406030204" pitchFamily="18" charset="0"/>
                              <a:cs typeface="Arial"/>
                              <a:sym typeface="Century Gothic"/>
                            </a:rPr>
                          </m:ctrlPr>
                        </m:fPr>
                        <m:num>
                          <m:r>
                            <a:rPr lang="en-GB" sz="2000" b="1" i="0" smtClean="0">
                              <a:solidFill>
                                <a:schemeClr val="accent1"/>
                              </a:solidFill>
                              <a:latin typeface="Cambria Math" panose="02040503050406030204" pitchFamily="18" charset="0"/>
                              <a:cs typeface="Arial"/>
                              <a:sym typeface="Century Gothic"/>
                            </a:rPr>
                            <m:t>𝐅𝐨𝐫𝐜𝐞</m:t>
                          </m:r>
                        </m:num>
                        <m:den>
                          <m:r>
                            <a:rPr lang="en-GB" sz="2000" b="1" i="0" smtClean="0">
                              <a:solidFill>
                                <a:schemeClr val="accent1"/>
                              </a:solidFill>
                              <a:latin typeface="Cambria Math" panose="02040503050406030204" pitchFamily="18" charset="0"/>
                              <a:cs typeface="Arial"/>
                              <a:sym typeface="Century Gothic"/>
                            </a:rPr>
                            <m:t>𝐀𝐫𝐞𝐚</m:t>
                          </m:r>
                        </m:den>
                      </m:f>
                    </m:oMath>
                  </m:oMathPara>
                </a14:m>
                <a:endParaRPr lang="en-GB" sz="2000" b="1"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0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ea typeface="Arial"/>
                          <a:cs typeface="Arial"/>
                          <a:sym typeface="Century Gothic"/>
                        </a:rPr>
                        <m:t>𝐏𝐫𝐞𝐬𝐬𝐮𝐫𝐞</m:t>
                      </m:r>
                      <m:r>
                        <a:rPr lang="en-GB" sz="2000" b="1">
                          <a:solidFill>
                            <a:schemeClr val="accent1"/>
                          </a:solidFill>
                          <a:latin typeface="Cambria Math" panose="02040503050406030204" pitchFamily="18" charset="0"/>
                          <a:ea typeface="Arial"/>
                          <a:cs typeface="Arial"/>
                          <a:sym typeface="Century Gothic"/>
                        </a:rPr>
                        <m:t>= </m:t>
                      </m:r>
                      <m:f>
                        <m:fPr>
                          <m:ctrlPr>
                            <a:rPr lang="en-GB" sz="2000" b="1" i="1">
                              <a:solidFill>
                                <a:schemeClr val="accent1"/>
                              </a:solidFill>
                              <a:latin typeface="Cambria Math" panose="02040503050406030204" pitchFamily="18" charset="0"/>
                              <a:cs typeface="Arial"/>
                              <a:sym typeface="Century Gothic"/>
                            </a:rPr>
                          </m:ctrlPr>
                        </m:fPr>
                        <m:num>
                          <m:r>
                            <a:rPr lang="en-GB" sz="2000" b="1" i="1" smtClean="0">
                              <a:solidFill>
                                <a:schemeClr val="accent1"/>
                              </a:solidFill>
                              <a:latin typeface="Cambria Math" panose="02040503050406030204" pitchFamily="18" charset="0"/>
                              <a:cs typeface="Arial"/>
                              <a:sym typeface="Century Gothic"/>
                            </a:rPr>
                            <m:t>𝟗𝟎</m:t>
                          </m:r>
                          <m:r>
                            <a:rPr lang="en-GB" sz="2000" b="1" i="1" smtClean="0">
                              <a:solidFill>
                                <a:schemeClr val="accent1"/>
                              </a:solidFill>
                              <a:latin typeface="Cambria Math" panose="02040503050406030204" pitchFamily="18" charset="0"/>
                              <a:cs typeface="Arial"/>
                              <a:sym typeface="Century Gothic"/>
                            </a:rPr>
                            <m:t>𝟎</m:t>
                          </m:r>
                        </m:num>
                        <m:den>
                          <m:r>
                            <a:rPr lang="en-GB" sz="2000" b="1" i="1" smtClean="0">
                              <a:solidFill>
                                <a:schemeClr val="accent1"/>
                              </a:solidFill>
                              <a:latin typeface="Cambria Math" panose="02040503050406030204" pitchFamily="18" charset="0"/>
                              <a:cs typeface="Arial"/>
                              <a:sym typeface="Century Gothic"/>
                            </a:rPr>
                            <m:t>𝟎</m:t>
                          </m:r>
                          <m:r>
                            <a:rPr lang="en-GB" sz="2000" b="1" i="1" smtClean="0">
                              <a:solidFill>
                                <a:schemeClr val="accent1"/>
                              </a:solidFill>
                              <a:latin typeface="Cambria Math" panose="02040503050406030204" pitchFamily="18" charset="0"/>
                              <a:cs typeface="Arial"/>
                              <a:sym typeface="Century Gothic"/>
                            </a:rPr>
                            <m:t>.</m:t>
                          </m:r>
                          <m:r>
                            <a:rPr lang="en-GB" sz="2000" b="1" i="1" smtClean="0">
                              <a:solidFill>
                                <a:schemeClr val="accent1"/>
                              </a:solidFill>
                              <a:latin typeface="Cambria Math" panose="02040503050406030204" pitchFamily="18" charset="0"/>
                              <a:cs typeface="Arial"/>
                              <a:sym typeface="Century Gothic"/>
                            </a:rPr>
                            <m:t>𝟏𝟓</m:t>
                          </m:r>
                        </m:den>
                      </m:f>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0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 xmlns:m="http://schemas.openxmlformats.org/officeDocument/2006/math">
                    <m:r>
                      <a:rPr lang="en-GB" sz="2000" b="1">
                        <a:solidFill>
                          <a:schemeClr val="accent1"/>
                        </a:solidFill>
                        <a:latin typeface="Cambria Math" panose="02040503050406030204" pitchFamily="18" charset="0"/>
                        <a:ea typeface="Arial"/>
                        <a:cs typeface="Arial"/>
                        <a:sym typeface="Century Gothic"/>
                      </a:rPr>
                      <m:t>𝐏𝐫𝐞𝐬𝐬𝐮𝐫𝐞</m:t>
                    </m:r>
                    <m:r>
                      <a:rPr lang="en-GB" sz="2000" b="1" i="0" smtClean="0">
                        <a:solidFill>
                          <a:schemeClr val="accent1"/>
                        </a:solidFill>
                        <a:latin typeface="Cambria Math" panose="02040503050406030204" pitchFamily="18" charset="0"/>
                        <a:ea typeface="Arial"/>
                        <a:cs typeface="Arial"/>
                        <a:sym typeface="Century Gothic"/>
                      </a:rPr>
                      <m:t>=</m:t>
                    </m:r>
                    <m:r>
                      <a:rPr lang="en-GB" sz="2000" b="1" i="0" smtClean="0">
                        <a:solidFill>
                          <a:schemeClr val="accent1"/>
                        </a:solidFill>
                        <a:latin typeface="Cambria Math" panose="02040503050406030204" pitchFamily="18" charset="0"/>
                        <a:ea typeface="Arial"/>
                        <a:cs typeface="Arial"/>
                        <a:sym typeface="Century Gothic"/>
                      </a:rPr>
                      <m:t>𝟔</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𝟎𝟎𝟎</m:t>
                    </m:r>
                    <m:r>
                      <a:rPr lang="en-GB" sz="2000" b="1" i="0" smtClean="0">
                        <a:solidFill>
                          <a:schemeClr val="accent1"/>
                        </a:solidFill>
                        <a:latin typeface="Cambria Math" panose="02040503050406030204" pitchFamily="18" charset="0"/>
                        <a:ea typeface="Arial"/>
                        <a:cs typeface="Arial"/>
                        <a:sym typeface="Century Gothic"/>
                      </a:rPr>
                      <m:t> </m:t>
                    </m:r>
                  </m:oMath>
                </a14:m>
                <a:r>
                  <a:rPr lang="en-GB" sz="2000" b="1" u="none" strike="noStrike" cap="none" dirty="0">
                    <a:solidFill>
                      <a:schemeClr val="accent1"/>
                    </a:solidFill>
                    <a:latin typeface="Century Gothic" panose="020B0502020202020204" pitchFamily="34" charset="0"/>
                    <a:ea typeface="Arial"/>
                    <a:cs typeface="Arial"/>
                    <a:sym typeface="Arial"/>
                  </a:rPr>
                  <a:t>Pa</a:t>
                </a:r>
              </a:p>
            </p:txBody>
          </p:sp>
        </mc:Choice>
        <mc:Fallback>
          <p:sp>
            <p:nvSpPr>
              <p:cNvPr id="21" name="Google Shape;101;p1">
                <a:extLst>
                  <a:ext uri="{FF2B5EF4-FFF2-40B4-BE49-F238E27FC236}">
                    <a16:creationId xmlns:a16="http://schemas.microsoft.com/office/drawing/2014/main" id="{B1F309D3-8E92-70C5-DE93-B779503F2A42}"/>
                  </a:ext>
                </a:extLst>
              </p:cNvPr>
              <p:cNvSpPr txBox="1">
                <a:spLocks noRot="1" noChangeAspect="1" noMove="1" noResize="1" noEditPoints="1" noAdjustHandles="1" noChangeArrowheads="1" noChangeShapeType="1" noTextEdit="1"/>
              </p:cNvSpPr>
              <p:nvPr/>
            </p:nvSpPr>
            <p:spPr>
              <a:xfrm>
                <a:off x="8099101" y="104930"/>
                <a:ext cx="3125353" cy="2176325"/>
              </a:xfrm>
              <a:prstGeom prst="rect">
                <a:avLst/>
              </a:prstGeom>
              <a:blipFill>
                <a:blip r:embed="rId4"/>
                <a:stretch>
                  <a:fillRect b="-4070"/>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3" name="Google Shape;101;p1">
                <a:extLst>
                  <a:ext uri="{FF2B5EF4-FFF2-40B4-BE49-F238E27FC236}">
                    <a16:creationId xmlns:a16="http://schemas.microsoft.com/office/drawing/2014/main" id="{EC62D3D2-180F-6734-61CA-B4445EE6E963}"/>
                  </a:ext>
                </a:extLst>
              </p:cNvPr>
              <p:cNvSpPr txBox="1"/>
              <p:nvPr/>
            </p:nvSpPr>
            <p:spPr>
              <a:xfrm>
                <a:off x="2508224" y="4523929"/>
                <a:ext cx="3125353" cy="21681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𝐏𝐫𝐞𝐬𝐬𝐮𝐫𝐞</m:t>
                      </m:r>
                      <m:r>
                        <a:rPr lang="en-GB" sz="2000" b="1" i="0" smtClean="0">
                          <a:solidFill>
                            <a:schemeClr val="accent1"/>
                          </a:solidFill>
                          <a:latin typeface="Cambria Math" panose="02040503050406030204" pitchFamily="18" charset="0"/>
                          <a:ea typeface="Arial"/>
                          <a:cs typeface="Arial"/>
                          <a:sym typeface="Century Gothic"/>
                        </a:rPr>
                        <m:t>= </m:t>
                      </m:r>
                      <m:f>
                        <m:fPr>
                          <m:ctrlPr>
                            <a:rPr lang="en-GB" sz="2000" b="1" i="1" smtClean="0">
                              <a:solidFill>
                                <a:schemeClr val="accent1"/>
                              </a:solidFill>
                              <a:latin typeface="Cambria Math" panose="02040503050406030204" pitchFamily="18" charset="0"/>
                              <a:cs typeface="Arial"/>
                              <a:sym typeface="Century Gothic"/>
                            </a:rPr>
                          </m:ctrlPr>
                        </m:fPr>
                        <m:num>
                          <m:r>
                            <a:rPr lang="en-GB" sz="2000" b="1" i="0" smtClean="0">
                              <a:solidFill>
                                <a:schemeClr val="accent1"/>
                              </a:solidFill>
                              <a:latin typeface="Cambria Math" panose="02040503050406030204" pitchFamily="18" charset="0"/>
                              <a:cs typeface="Arial"/>
                              <a:sym typeface="Century Gothic"/>
                            </a:rPr>
                            <m:t>𝐅𝐨𝐫𝐜𝐞</m:t>
                          </m:r>
                        </m:num>
                        <m:den>
                          <m:r>
                            <a:rPr lang="en-GB" sz="2000" b="1" i="0" smtClean="0">
                              <a:solidFill>
                                <a:schemeClr val="accent1"/>
                              </a:solidFill>
                              <a:latin typeface="Cambria Math" panose="02040503050406030204" pitchFamily="18" charset="0"/>
                              <a:cs typeface="Arial"/>
                              <a:sym typeface="Century Gothic"/>
                            </a:rPr>
                            <m:t>𝐀𝐫𝐞𝐚</m:t>
                          </m:r>
                        </m:den>
                      </m:f>
                    </m:oMath>
                  </m:oMathPara>
                </a14:m>
                <a:endParaRPr lang="en-GB" sz="2000" b="1"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0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𝟔</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𝟎𝟎𝟎</m:t>
                      </m:r>
                      <m:r>
                        <a:rPr lang="en-GB" sz="2000" b="1" i="0">
                          <a:solidFill>
                            <a:schemeClr val="accent1"/>
                          </a:solidFill>
                          <a:latin typeface="Cambria Math" panose="02040503050406030204" pitchFamily="18" charset="0"/>
                          <a:ea typeface="Arial"/>
                          <a:cs typeface="Arial"/>
                          <a:sym typeface="Century Gothic"/>
                        </a:rPr>
                        <m:t>= </m:t>
                      </m:r>
                      <m:f>
                        <m:fPr>
                          <m:ctrlPr>
                            <a:rPr lang="en-GB" sz="2000" b="1" i="1">
                              <a:solidFill>
                                <a:schemeClr val="accent1"/>
                              </a:solidFill>
                              <a:latin typeface="Cambria Math" panose="02040503050406030204" pitchFamily="18" charset="0"/>
                              <a:cs typeface="Arial"/>
                              <a:sym typeface="Century Gothic"/>
                            </a:rPr>
                          </m:ctrlPr>
                        </m:fPr>
                        <m:num>
                          <m:r>
                            <a:rPr lang="en-GB" sz="2000" b="1" i="0" smtClean="0">
                              <a:solidFill>
                                <a:schemeClr val="accent1"/>
                              </a:solidFill>
                              <a:latin typeface="Cambria Math" panose="02040503050406030204" pitchFamily="18" charset="0"/>
                              <a:cs typeface="Arial"/>
                              <a:sym typeface="Century Gothic"/>
                            </a:rPr>
                            <m:t>𝐅𝐨𝐫𝐜𝐞</m:t>
                          </m:r>
                        </m:num>
                        <m:den>
                          <m:r>
                            <a:rPr lang="en-GB" sz="2000" b="1" i="0" smtClean="0">
                              <a:solidFill>
                                <a:schemeClr val="accent1"/>
                              </a:solidFill>
                              <a:latin typeface="Cambria Math" panose="02040503050406030204" pitchFamily="18" charset="0"/>
                              <a:cs typeface="Arial"/>
                              <a:sym typeface="Century Gothic"/>
                            </a:rPr>
                            <m:t>𝟏</m:t>
                          </m:r>
                          <m:r>
                            <a:rPr lang="en-GB" sz="2000" b="1" i="0" smtClean="0">
                              <a:solidFill>
                                <a:schemeClr val="accent1"/>
                              </a:solidFill>
                              <a:latin typeface="Cambria Math" panose="02040503050406030204" pitchFamily="18" charset="0"/>
                              <a:cs typeface="Arial"/>
                              <a:sym typeface="Century Gothic"/>
                            </a:rPr>
                            <m:t>.</m:t>
                          </m:r>
                          <m:r>
                            <a:rPr lang="en-GB" sz="2000" b="1" i="1" smtClean="0">
                              <a:solidFill>
                                <a:schemeClr val="accent1"/>
                              </a:solidFill>
                              <a:latin typeface="Cambria Math" panose="02040503050406030204" pitchFamily="18" charset="0"/>
                              <a:cs typeface="Arial"/>
                              <a:sym typeface="Century Gothic"/>
                            </a:rPr>
                            <m:t>𝟖</m:t>
                          </m:r>
                        </m:den>
                      </m:f>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0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𝐅𝐨𝐫𝐜𝐞</m:t>
                      </m:r>
                      <m:r>
                        <a:rPr lang="en-GB" sz="2000" b="1" i="0" smtClean="0">
                          <a:solidFill>
                            <a:schemeClr val="accent1"/>
                          </a:solidFill>
                          <a:latin typeface="Cambria Math" panose="02040503050406030204" pitchFamily="18" charset="0"/>
                          <a:ea typeface="Arial"/>
                          <a:cs typeface="Arial"/>
                          <a:sym typeface="Century Gothic"/>
                        </a:rPr>
                        <m:t>=</m:t>
                      </m:r>
                      <m:r>
                        <a:rPr lang="en-GB" sz="2000" b="1" i="0" smtClean="0">
                          <a:solidFill>
                            <a:schemeClr val="accent1"/>
                          </a:solidFill>
                          <a:latin typeface="Cambria Math" panose="02040503050406030204" pitchFamily="18" charset="0"/>
                          <a:ea typeface="Arial"/>
                          <a:cs typeface="Arial"/>
                          <a:sym typeface="Century Gothic"/>
                        </a:rPr>
                        <m:t>𝟏𝟎</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𝟖</m:t>
                      </m:r>
                      <m:r>
                        <a:rPr lang="en-GB" sz="2000" b="1" i="0" smtClean="0">
                          <a:solidFill>
                            <a:schemeClr val="accent1"/>
                          </a:solidFill>
                          <a:latin typeface="Cambria Math" panose="02040503050406030204" pitchFamily="18" charset="0"/>
                          <a:ea typeface="Arial"/>
                          <a:cs typeface="Arial"/>
                          <a:sym typeface="Century Gothic"/>
                        </a:rPr>
                        <m:t>𝟎𝟎</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𝐍</m:t>
                      </m:r>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p:txBody>
          </p:sp>
        </mc:Choice>
        <mc:Fallback>
          <p:sp>
            <p:nvSpPr>
              <p:cNvPr id="23" name="Google Shape;101;p1">
                <a:extLst>
                  <a:ext uri="{FF2B5EF4-FFF2-40B4-BE49-F238E27FC236}">
                    <a16:creationId xmlns:a16="http://schemas.microsoft.com/office/drawing/2014/main" id="{EC62D3D2-180F-6734-61CA-B4445EE6E963}"/>
                  </a:ext>
                </a:extLst>
              </p:cNvPr>
              <p:cNvSpPr txBox="1">
                <a:spLocks noRot="1" noChangeAspect="1" noMove="1" noResize="1" noEditPoints="1" noAdjustHandles="1" noChangeArrowheads="1" noChangeShapeType="1" noTextEdit="1"/>
              </p:cNvSpPr>
              <p:nvPr/>
            </p:nvSpPr>
            <p:spPr>
              <a:xfrm>
                <a:off x="2508224" y="4523929"/>
                <a:ext cx="3125353" cy="2168117"/>
              </a:xfrm>
              <a:prstGeom prst="rect">
                <a:avLst/>
              </a:prstGeom>
              <a:blipFill>
                <a:blip r:embed="rId5"/>
                <a:stretch>
                  <a:fillRect b="-2326"/>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632315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333624"/>
            <a:ext cx="11127154"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Pressure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relationship between pressure and temperature of a gas.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Explain what is meant by pressure.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Explain why gas pressure increases with temperature.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Which state(s) of matter can be compressed?</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Suggest why it hurts more when a person stands on your foot with a high heel than a flip flop. </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1974353"/>
            <a:ext cx="858830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As temperature increases, pressure increases</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55321" y="2749949"/>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The force exerted per unit area.</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798297" y="3495353"/>
            <a:ext cx="1047344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Particles gain energy so collide with the walls of the container more frequently and with more force.</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787388" y="4574183"/>
            <a:ext cx="106374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Only gases</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4224" y="5665894"/>
            <a:ext cx="884448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They exert the same force over a smaller area, so there is more pressure. </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CBE4BE14-DC00-345D-A0F5-383195EE0BA6}"/>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Shape&#10;&#10;Description automatically generated">
            <a:extLst>
              <a:ext uri="{FF2B5EF4-FFF2-40B4-BE49-F238E27FC236}">
                <a16:creationId xmlns:a16="http://schemas.microsoft.com/office/drawing/2014/main" id="{4ED06DC9-8D3B-EF33-F15A-5C8106FB8DC8}"/>
              </a:ext>
            </a:extLst>
          </p:cNvPr>
          <p:cNvPicPr>
            <a:picLocks noChangeAspect="1"/>
          </p:cNvPicPr>
          <p:nvPr/>
        </p:nvPicPr>
        <p:blipFill>
          <a:blip r:embed="rId3"/>
          <a:stretch>
            <a:fillRect/>
          </a:stretch>
        </p:blipFill>
        <p:spPr>
          <a:xfrm>
            <a:off x="5558047" y="288636"/>
            <a:ext cx="5919288" cy="3493655"/>
          </a:xfrm>
          <a:prstGeom prst="rect">
            <a:avLst/>
          </a:prstGeom>
        </p:spPr>
      </p:pic>
      <p:sp>
        <p:nvSpPr>
          <p:cNvPr id="7" name="Title 1">
            <a:extLst>
              <a:ext uri="{FF2B5EF4-FFF2-40B4-BE49-F238E27FC236}">
                <a16:creationId xmlns:a16="http://schemas.microsoft.com/office/drawing/2014/main" id="{AB958A57-D084-DA84-F010-89894296448A}"/>
              </a:ext>
            </a:extLst>
          </p:cNvPr>
          <p:cNvSpPr txBox="1">
            <a:spLocks/>
          </p:cNvSpPr>
          <p:nvPr/>
        </p:nvSpPr>
        <p:spPr>
          <a:xfrm>
            <a:off x="110833" y="86301"/>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We: Pressure, force and area</a:t>
            </a:r>
          </a:p>
        </p:txBody>
      </p:sp>
      <p:sp>
        <p:nvSpPr>
          <p:cNvPr id="8" name="TextBox 7">
            <a:extLst>
              <a:ext uri="{FF2B5EF4-FFF2-40B4-BE49-F238E27FC236}">
                <a16:creationId xmlns:a16="http://schemas.microsoft.com/office/drawing/2014/main" id="{0EB6B556-A544-82E0-CF1A-3EF76DFA3D8F}"/>
              </a:ext>
            </a:extLst>
          </p:cNvPr>
          <p:cNvSpPr txBox="1"/>
          <p:nvPr/>
        </p:nvSpPr>
        <p:spPr>
          <a:xfrm>
            <a:off x="9947561" y="1400934"/>
            <a:ext cx="1704110" cy="461665"/>
          </a:xfrm>
          <a:prstGeom prst="rect">
            <a:avLst/>
          </a:prstGeom>
          <a:noFill/>
        </p:spPr>
        <p:txBody>
          <a:bodyPr wrap="square" rtlCol="0">
            <a:spAutoFit/>
          </a:bodyPr>
          <a:lstStyle/>
          <a:p>
            <a:r>
              <a:rPr lang="en-GB" sz="2400" b="1" dirty="0">
                <a:latin typeface="Century Gothic" panose="020B0502020202020204" pitchFamily="34" charset="0"/>
              </a:rPr>
              <a:t>0.5 m</a:t>
            </a:r>
            <a:r>
              <a:rPr lang="en-GB" sz="2400" b="1" baseline="30000" dirty="0">
                <a:latin typeface="Century Gothic" panose="020B0502020202020204" pitchFamily="34" charset="0"/>
              </a:rPr>
              <a:t>2</a:t>
            </a:r>
          </a:p>
        </p:txBody>
      </p:sp>
      <p:sp>
        <p:nvSpPr>
          <p:cNvPr id="9" name="TextBox 8">
            <a:extLst>
              <a:ext uri="{FF2B5EF4-FFF2-40B4-BE49-F238E27FC236}">
                <a16:creationId xmlns:a16="http://schemas.microsoft.com/office/drawing/2014/main" id="{D2001791-0640-054A-EE24-72B62071CABA}"/>
              </a:ext>
            </a:extLst>
          </p:cNvPr>
          <p:cNvSpPr txBox="1"/>
          <p:nvPr/>
        </p:nvSpPr>
        <p:spPr>
          <a:xfrm>
            <a:off x="5611090" y="805190"/>
            <a:ext cx="803566" cy="707886"/>
          </a:xfrm>
          <a:prstGeom prst="rect">
            <a:avLst/>
          </a:prstGeom>
          <a:noFill/>
        </p:spPr>
        <p:txBody>
          <a:bodyPr wrap="square" rtlCol="0">
            <a:spAutoFit/>
          </a:bodyPr>
          <a:lstStyle/>
          <a:p>
            <a:r>
              <a:rPr lang="en-GB" sz="2000" b="1" dirty="0">
                <a:latin typeface="Century Gothic" panose="020B0502020202020204" pitchFamily="34" charset="0"/>
              </a:rPr>
              <a:t>0.02 m</a:t>
            </a:r>
            <a:r>
              <a:rPr lang="en-GB" sz="2000" b="1" baseline="30000" dirty="0">
                <a:latin typeface="Century Gothic" panose="020B0502020202020204" pitchFamily="34" charset="0"/>
              </a:rPr>
              <a:t>2</a:t>
            </a:r>
          </a:p>
        </p:txBody>
      </p:sp>
      <p:sp>
        <p:nvSpPr>
          <p:cNvPr id="10" name="TextBox 9">
            <a:extLst>
              <a:ext uri="{FF2B5EF4-FFF2-40B4-BE49-F238E27FC236}">
                <a16:creationId xmlns:a16="http://schemas.microsoft.com/office/drawing/2014/main" id="{2670BC6F-991C-AB61-AC9E-989F359CF17C}"/>
              </a:ext>
            </a:extLst>
          </p:cNvPr>
          <p:cNvSpPr txBox="1"/>
          <p:nvPr/>
        </p:nvSpPr>
        <p:spPr>
          <a:xfrm>
            <a:off x="186946" y="908795"/>
            <a:ext cx="5147054" cy="1569660"/>
          </a:xfrm>
          <a:prstGeom prst="rect">
            <a:avLst/>
          </a:prstGeom>
          <a:noFill/>
        </p:spPr>
        <p:txBody>
          <a:bodyPr wrap="square">
            <a:spAutoFit/>
          </a:bodyPr>
          <a:lstStyle/>
          <a:p>
            <a:r>
              <a:rPr lang="en-US" sz="2400" dirty="0">
                <a:latin typeface="Century Gothic" panose="020B0502020202020204" pitchFamily="34" charset="0"/>
              </a:rPr>
              <a:t>This diagram shows a hydraulic system used to lift a stage.</a:t>
            </a:r>
          </a:p>
          <a:p>
            <a:r>
              <a:rPr lang="en-US" sz="2400" dirty="0">
                <a:latin typeface="Century Gothic" panose="020B0502020202020204" pitchFamily="34" charset="0"/>
              </a:rPr>
              <a:t>The system contains a hydraulic liquid.</a:t>
            </a:r>
          </a:p>
        </p:txBody>
      </p:sp>
      <p:sp>
        <p:nvSpPr>
          <p:cNvPr id="13" name="TextBox 12">
            <a:extLst>
              <a:ext uri="{FF2B5EF4-FFF2-40B4-BE49-F238E27FC236}">
                <a16:creationId xmlns:a16="http://schemas.microsoft.com/office/drawing/2014/main" id="{DD7FD6E5-FF20-6D0F-BF26-6E301D91CF20}"/>
              </a:ext>
            </a:extLst>
          </p:cNvPr>
          <p:cNvSpPr txBox="1"/>
          <p:nvPr/>
        </p:nvSpPr>
        <p:spPr>
          <a:xfrm>
            <a:off x="207819" y="2488212"/>
            <a:ext cx="5147054" cy="830997"/>
          </a:xfrm>
          <a:prstGeom prst="rect">
            <a:avLst/>
          </a:prstGeom>
          <a:noFill/>
        </p:spPr>
        <p:txBody>
          <a:bodyPr wrap="square">
            <a:spAutoFit/>
          </a:bodyPr>
          <a:lstStyle/>
          <a:p>
            <a:r>
              <a:rPr lang="en-US" sz="2400" i="1" dirty="0">
                <a:latin typeface="Century Gothic" panose="020B0502020202020204" pitchFamily="34" charset="0"/>
              </a:rPr>
              <a:t>What property allows this to work in a hydraulic system?</a:t>
            </a:r>
          </a:p>
        </p:txBody>
      </p:sp>
      <p:sp>
        <p:nvSpPr>
          <p:cNvPr id="14" name="TextBox 13">
            <a:extLst>
              <a:ext uri="{FF2B5EF4-FFF2-40B4-BE49-F238E27FC236}">
                <a16:creationId xmlns:a16="http://schemas.microsoft.com/office/drawing/2014/main" id="{2199C253-96C9-1A9B-6974-46E69989D456}"/>
              </a:ext>
            </a:extLst>
          </p:cNvPr>
          <p:cNvSpPr txBox="1"/>
          <p:nvPr/>
        </p:nvSpPr>
        <p:spPr>
          <a:xfrm>
            <a:off x="228511" y="3264067"/>
            <a:ext cx="517476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 liquid cannot be compressed</a:t>
            </a:r>
          </a:p>
        </p:txBody>
      </p:sp>
      <p:sp>
        <p:nvSpPr>
          <p:cNvPr id="15" name="TextBox 14">
            <a:extLst>
              <a:ext uri="{FF2B5EF4-FFF2-40B4-BE49-F238E27FC236}">
                <a16:creationId xmlns:a16="http://schemas.microsoft.com/office/drawing/2014/main" id="{C716991B-1EFB-4749-65A8-7843EB798FF4}"/>
              </a:ext>
            </a:extLst>
          </p:cNvPr>
          <p:cNvSpPr txBox="1"/>
          <p:nvPr/>
        </p:nvSpPr>
        <p:spPr>
          <a:xfrm>
            <a:off x="221672" y="3735120"/>
            <a:ext cx="10654145" cy="461665"/>
          </a:xfrm>
          <a:prstGeom prst="rect">
            <a:avLst/>
          </a:prstGeom>
          <a:noFill/>
        </p:spPr>
        <p:txBody>
          <a:bodyPr wrap="square">
            <a:spAutoFit/>
          </a:bodyPr>
          <a:lstStyle/>
          <a:p>
            <a:r>
              <a:rPr lang="en-US" sz="2400" i="1" dirty="0">
                <a:latin typeface="Century Gothic" panose="020B0502020202020204" pitchFamily="34" charset="0"/>
              </a:rPr>
              <a:t>How does this hydraulic system work as a force multiplier?</a:t>
            </a:r>
          </a:p>
        </p:txBody>
      </p:sp>
      <p:sp>
        <p:nvSpPr>
          <p:cNvPr id="16" name="TextBox 15">
            <a:extLst>
              <a:ext uri="{FF2B5EF4-FFF2-40B4-BE49-F238E27FC236}">
                <a16:creationId xmlns:a16="http://schemas.microsoft.com/office/drawing/2014/main" id="{72D8C0ED-3ACF-A0A0-F0DB-1C7DB20549EF}"/>
              </a:ext>
            </a:extLst>
          </p:cNvPr>
          <p:cNvSpPr txBox="1"/>
          <p:nvPr/>
        </p:nvSpPr>
        <p:spPr>
          <a:xfrm>
            <a:off x="242365" y="4095339"/>
            <a:ext cx="11201489"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 force is applied to the smaller area, creating pressure in the liquid. This pressure is the same throughout the liquid so exerts the same pressure on the larger area. As p=F/A, if the area is larger, the force is larger.  </a:t>
            </a:r>
          </a:p>
        </p:txBody>
      </p:sp>
      <p:sp>
        <p:nvSpPr>
          <p:cNvPr id="17" name="Down Arrow 16">
            <a:extLst>
              <a:ext uri="{FF2B5EF4-FFF2-40B4-BE49-F238E27FC236}">
                <a16:creationId xmlns:a16="http://schemas.microsoft.com/office/drawing/2014/main" id="{840A3D81-5D72-22BA-B8AF-732C7DD75337}"/>
              </a:ext>
            </a:extLst>
          </p:cNvPr>
          <p:cNvSpPr/>
          <p:nvPr/>
        </p:nvSpPr>
        <p:spPr>
          <a:xfrm>
            <a:off x="5860471" y="96982"/>
            <a:ext cx="96983" cy="5126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Down Arrow 17">
            <a:extLst>
              <a:ext uri="{FF2B5EF4-FFF2-40B4-BE49-F238E27FC236}">
                <a16:creationId xmlns:a16="http://schemas.microsoft.com/office/drawing/2014/main" id="{2428C248-979B-DF97-9AEE-0269941349D0}"/>
              </a:ext>
            </a:extLst>
          </p:cNvPr>
          <p:cNvSpPr/>
          <p:nvPr/>
        </p:nvSpPr>
        <p:spPr>
          <a:xfrm rot="10800000">
            <a:off x="10404763" y="471053"/>
            <a:ext cx="96982" cy="8174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C4B4FE3-DDC5-026A-6BB8-F38D93D92239}"/>
              </a:ext>
            </a:extLst>
          </p:cNvPr>
          <p:cNvSpPr txBox="1"/>
          <p:nvPr/>
        </p:nvSpPr>
        <p:spPr>
          <a:xfrm>
            <a:off x="249381" y="5297452"/>
            <a:ext cx="10654145" cy="830997"/>
          </a:xfrm>
          <a:prstGeom prst="rect">
            <a:avLst/>
          </a:prstGeom>
          <a:noFill/>
        </p:spPr>
        <p:txBody>
          <a:bodyPr wrap="square">
            <a:spAutoFit/>
          </a:bodyPr>
          <a:lstStyle/>
          <a:p>
            <a:r>
              <a:rPr lang="en-US" sz="2400" i="1" dirty="0">
                <a:latin typeface="Century Gothic" panose="020B0502020202020204" pitchFamily="34" charset="0"/>
              </a:rPr>
              <a:t>If a force of 500 N is applied to the smaller area, calculate the force transmitted to the larger area. </a:t>
            </a:r>
          </a:p>
        </p:txBody>
      </p:sp>
      <mc:AlternateContent xmlns:mc="http://schemas.openxmlformats.org/markup-compatibility/2006" xmlns:a14="http://schemas.microsoft.com/office/drawing/2010/main">
        <mc:Choice Requires="a14">
          <p:sp>
            <p:nvSpPr>
              <p:cNvPr id="21" name="Google Shape;101;p1">
                <a:extLst>
                  <a:ext uri="{FF2B5EF4-FFF2-40B4-BE49-F238E27FC236}">
                    <a16:creationId xmlns:a16="http://schemas.microsoft.com/office/drawing/2014/main" id="{B1F309D3-8E92-70C5-DE93-B779503F2A42}"/>
                  </a:ext>
                </a:extLst>
              </p:cNvPr>
              <p:cNvSpPr txBox="1"/>
              <p:nvPr/>
            </p:nvSpPr>
            <p:spPr>
              <a:xfrm>
                <a:off x="6240320" y="249462"/>
                <a:ext cx="3125353" cy="16209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𝐏𝐫𝐞𝐬𝐬𝐮𝐫𝐞</m:t>
                      </m:r>
                      <m:r>
                        <a:rPr lang="en-GB" sz="2000" b="1" i="0" smtClean="0">
                          <a:solidFill>
                            <a:schemeClr val="accent1"/>
                          </a:solidFill>
                          <a:latin typeface="Cambria Math" panose="02040503050406030204" pitchFamily="18" charset="0"/>
                          <a:ea typeface="Arial"/>
                          <a:cs typeface="Arial"/>
                          <a:sym typeface="Century Gothic"/>
                        </a:rPr>
                        <m:t>= </m:t>
                      </m:r>
                      <m:f>
                        <m:fPr>
                          <m:ctrlPr>
                            <a:rPr lang="en-GB" sz="2000" b="1" i="1" smtClean="0">
                              <a:solidFill>
                                <a:schemeClr val="accent1"/>
                              </a:solidFill>
                              <a:latin typeface="Cambria Math" panose="02040503050406030204" pitchFamily="18" charset="0"/>
                              <a:cs typeface="Arial"/>
                              <a:sym typeface="Century Gothic"/>
                            </a:rPr>
                          </m:ctrlPr>
                        </m:fPr>
                        <m:num>
                          <m:r>
                            <a:rPr lang="en-GB" sz="2000" b="1" i="0" smtClean="0">
                              <a:solidFill>
                                <a:schemeClr val="accent1"/>
                              </a:solidFill>
                              <a:latin typeface="Cambria Math" panose="02040503050406030204" pitchFamily="18" charset="0"/>
                              <a:cs typeface="Arial"/>
                              <a:sym typeface="Century Gothic"/>
                            </a:rPr>
                            <m:t>𝐅𝐨𝐫𝐜𝐞</m:t>
                          </m:r>
                        </m:num>
                        <m:den>
                          <m:r>
                            <a:rPr lang="en-GB" sz="2000" b="1" i="0" smtClean="0">
                              <a:solidFill>
                                <a:schemeClr val="accent1"/>
                              </a:solidFill>
                              <a:latin typeface="Cambria Math" panose="02040503050406030204" pitchFamily="18" charset="0"/>
                              <a:cs typeface="Arial"/>
                              <a:sym typeface="Century Gothic"/>
                            </a:rPr>
                            <m:t>𝐀𝐫𝐞𝐚</m:t>
                          </m:r>
                        </m:den>
                      </m:f>
                    </m:oMath>
                  </m:oMathPara>
                </a14:m>
                <a:endParaRPr lang="en-GB" sz="20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ea typeface="Arial"/>
                          <a:cs typeface="Arial"/>
                          <a:sym typeface="Century Gothic"/>
                        </a:rPr>
                        <m:t>𝐏𝐫𝐞𝐬𝐬𝐮𝐫𝐞</m:t>
                      </m:r>
                      <m:r>
                        <a:rPr lang="en-GB" sz="2000" b="1">
                          <a:solidFill>
                            <a:schemeClr val="accent1"/>
                          </a:solidFill>
                          <a:latin typeface="Cambria Math" panose="02040503050406030204" pitchFamily="18" charset="0"/>
                          <a:ea typeface="Arial"/>
                          <a:cs typeface="Arial"/>
                          <a:sym typeface="Century Gothic"/>
                        </a:rPr>
                        <m:t>= </m:t>
                      </m:r>
                      <m:f>
                        <m:fPr>
                          <m:ctrlPr>
                            <a:rPr lang="en-GB" sz="2000" b="1" i="1">
                              <a:solidFill>
                                <a:schemeClr val="accent1"/>
                              </a:solidFill>
                              <a:latin typeface="Cambria Math" panose="02040503050406030204" pitchFamily="18" charset="0"/>
                              <a:cs typeface="Arial"/>
                              <a:sym typeface="Century Gothic"/>
                            </a:rPr>
                          </m:ctrlPr>
                        </m:fPr>
                        <m:num>
                          <m:r>
                            <a:rPr lang="en-GB" sz="2000" b="1" i="1" smtClean="0">
                              <a:solidFill>
                                <a:schemeClr val="accent1"/>
                              </a:solidFill>
                              <a:latin typeface="Cambria Math" panose="02040503050406030204" pitchFamily="18" charset="0"/>
                              <a:cs typeface="Arial"/>
                              <a:sym typeface="Century Gothic"/>
                            </a:rPr>
                            <m:t>𝟓𝟎𝟎</m:t>
                          </m:r>
                        </m:num>
                        <m:den>
                          <m:r>
                            <a:rPr lang="en-GB" sz="2000" b="1" i="1" smtClean="0">
                              <a:solidFill>
                                <a:schemeClr val="accent1"/>
                              </a:solidFill>
                              <a:latin typeface="Cambria Math" panose="02040503050406030204" pitchFamily="18" charset="0"/>
                              <a:cs typeface="Arial"/>
                              <a:sym typeface="Century Gothic"/>
                            </a:rPr>
                            <m:t>𝟎</m:t>
                          </m:r>
                          <m:r>
                            <a:rPr lang="en-GB" sz="2000" b="1" i="1" smtClean="0">
                              <a:solidFill>
                                <a:schemeClr val="accent1"/>
                              </a:solidFill>
                              <a:latin typeface="Cambria Math" panose="02040503050406030204" pitchFamily="18" charset="0"/>
                              <a:cs typeface="Arial"/>
                              <a:sym typeface="Century Gothic"/>
                            </a:rPr>
                            <m:t>.</m:t>
                          </m:r>
                          <m:r>
                            <a:rPr lang="en-GB" sz="2000" b="1" i="1" smtClean="0">
                              <a:solidFill>
                                <a:schemeClr val="accent1"/>
                              </a:solidFill>
                              <a:latin typeface="Cambria Math" panose="02040503050406030204" pitchFamily="18" charset="0"/>
                              <a:cs typeface="Arial"/>
                              <a:sym typeface="Century Gothic"/>
                            </a:rPr>
                            <m:t>𝟎𝟎𝟐</m:t>
                          </m:r>
                        </m:den>
                      </m:f>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 xmlns:m="http://schemas.openxmlformats.org/officeDocument/2006/math">
                    <m:r>
                      <a:rPr lang="en-GB" sz="2000" b="1">
                        <a:solidFill>
                          <a:schemeClr val="accent1"/>
                        </a:solidFill>
                        <a:latin typeface="Cambria Math" panose="02040503050406030204" pitchFamily="18" charset="0"/>
                        <a:ea typeface="Arial"/>
                        <a:cs typeface="Arial"/>
                        <a:sym typeface="Century Gothic"/>
                      </a:rPr>
                      <m:t>𝐏𝐫𝐞𝐬𝐬𝐮𝐫𝐞</m:t>
                    </m:r>
                    <m:r>
                      <a:rPr lang="en-GB" sz="2000" b="1" i="0" smtClean="0">
                        <a:solidFill>
                          <a:schemeClr val="accent1"/>
                        </a:solidFill>
                        <a:latin typeface="Cambria Math" panose="02040503050406030204" pitchFamily="18" charset="0"/>
                        <a:ea typeface="Arial"/>
                        <a:cs typeface="Arial"/>
                        <a:sym typeface="Century Gothic"/>
                      </a:rPr>
                      <m:t>=</m:t>
                    </m:r>
                    <m:r>
                      <a:rPr lang="en-GB" sz="2000" b="1" i="0" smtClean="0">
                        <a:solidFill>
                          <a:schemeClr val="accent1"/>
                        </a:solidFill>
                        <a:latin typeface="Cambria Math" panose="02040503050406030204" pitchFamily="18" charset="0"/>
                        <a:ea typeface="Arial"/>
                        <a:cs typeface="Arial"/>
                        <a:sym typeface="Century Gothic"/>
                      </a:rPr>
                      <m:t>𝟐𝟓𝟎</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𝟎𝟎𝟎</m:t>
                    </m:r>
                    <m:r>
                      <a:rPr lang="en-GB" sz="2000" b="1" i="0" smtClean="0">
                        <a:solidFill>
                          <a:schemeClr val="accent1"/>
                        </a:solidFill>
                        <a:latin typeface="Cambria Math" panose="02040503050406030204" pitchFamily="18" charset="0"/>
                        <a:ea typeface="Arial"/>
                        <a:cs typeface="Arial"/>
                        <a:sym typeface="Century Gothic"/>
                      </a:rPr>
                      <m:t> </m:t>
                    </m:r>
                  </m:oMath>
                </a14:m>
                <a:r>
                  <a:rPr lang="en-GB" sz="2000" b="1" u="none" strike="noStrike" cap="none" dirty="0">
                    <a:solidFill>
                      <a:schemeClr val="accent1"/>
                    </a:solidFill>
                    <a:latin typeface="Century Gothic" panose="020B0502020202020204" pitchFamily="34" charset="0"/>
                    <a:ea typeface="Arial"/>
                    <a:cs typeface="Arial"/>
                    <a:sym typeface="Arial"/>
                  </a:rPr>
                  <a:t>Pa</a:t>
                </a:r>
              </a:p>
            </p:txBody>
          </p:sp>
        </mc:Choice>
        <mc:Fallback xmlns="">
          <p:sp>
            <p:nvSpPr>
              <p:cNvPr id="21" name="Google Shape;101;p1">
                <a:extLst>
                  <a:ext uri="{FF2B5EF4-FFF2-40B4-BE49-F238E27FC236}">
                    <a16:creationId xmlns:a16="http://schemas.microsoft.com/office/drawing/2014/main" id="{B1F309D3-8E92-70C5-DE93-B779503F2A42}"/>
                  </a:ext>
                </a:extLst>
              </p:cNvPr>
              <p:cNvSpPr txBox="1">
                <a:spLocks noRot="1" noChangeAspect="1" noMove="1" noResize="1" noEditPoints="1" noAdjustHandles="1" noChangeArrowheads="1" noChangeShapeType="1" noTextEdit="1"/>
              </p:cNvSpPr>
              <p:nvPr/>
            </p:nvSpPr>
            <p:spPr>
              <a:xfrm>
                <a:off x="6240320" y="249462"/>
                <a:ext cx="3125353" cy="1620901"/>
              </a:xfrm>
              <a:prstGeom prst="rect">
                <a:avLst/>
              </a:prstGeom>
              <a:blipFill>
                <a:blip r:embed="rId4"/>
                <a:stretch>
                  <a:fillRect b="-1550"/>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Google Shape;101;p1">
                <a:extLst>
                  <a:ext uri="{FF2B5EF4-FFF2-40B4-BE49-F238E27FC236}">
                    <a16:creationId xmlns:a16="http://schemas.microsoft.com/office/drawing/2014/main" id="{EC62D3D2-180F-6734-61CA-B4445EE6E963}"/>
                  </a:ext>
                </a:extLst>
              </p:cNvPr>
              <p:cNvSpPr txBox="1"/>
              <p:nvPr/>
            </p:nvSpPr>
            <p:spPr>
              <a:xfrm>
                <a:off x="8429338" y="2050553"/>
                <a:ext cx="3125353" cy="155250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𝐏𝐫𝐞𝐬𝐬𝐮𝐫𝐞</m:t>
                      </m:r>
                      <m:r>
                        <a:rPr lang="en-GB" sz="2000" b="1" i="0" smtClean="0">
                          <a:solidFill>
                            <a:schemeClr val="accent1"/>
                          </a:solidFill>
                          <a:latin typeface="Cambria Math" panose="02040503050406030204" pitchFamily="18" charset="0"/>
                          <a:ea typeface="Arial"/>
                          <a:cs typeface="Arial"/>
                          <a:sym typeface="Century Gothic"/>
                        </a:rPr>
                        <m:t>= </m:t>
                      </m:r>
                      <m:f>
                        <m:fPr>
                          <m:ctrlPr>
                            <a:rPr lang="en-GB" sz="2000" b="1" i="1" smtClean="0">
                              <a:solidFill>
                                <a:schemeClr val="accent1"/>
                              </a:solidFill>
                              <a:latin typeface="Cambria Math" panose="02040503050406030204" pitchFamily="18" charset="0"/>
                              <a:cs typeface="Arial"/>
                              <a:sym typeface="Century Gothic"/>
                            </a:rPr>
                          </m:ctrlPr>
                        </m:fPr>
                        <m:num>
                          <m:r>
                            <a:rPr lang="en-GB" sz="2000" b="1" i="0" smtClean="0">
                              <a:solidFill>
                                <a:schemeClr val="accent1"/>
                              </a:solidFill>
                              <a:latin typeface="Cambria Math" panose="02040503050406030204" pitchFamily="18" charset="0"/>
                              <a:cs typeface="Arial"/>
                              <a:sym typeface="Century Gothic"/>
                            </a:rPr>
                            <m:t>𝐅𝐨𝐫𝐜𝐞</m:t>
                          </m:r>
                        </m:num>
                        <m:den>
                          <m:r>
                            <a:rPr lang="en-GB" sz="2000" b="1" i="0" smtClean="0">
                              <a:solidFill>
                                <a:schemeClr val="accent1"/>
                              </a:solidFill>
                              <a:latin typeface="Cambria Math" panose="02040503050406030204" pitchFamily="18" charset="0"/>
                              <a:cs typeface="Arial"/>
                              <a:sym typeface="Century Gothic"/>
                            </a:rPr>
                            <m:t>𝐀𝐫𝐞𝐚</m:t>
                          </m:r>
                        </m:den>
                      </m:f>
                    </m:oMath>
                  </m:oMathPara>
                </a14:m>
                <a:endParaRPr lang="en-GB" sz="20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𝟐𝟓𝟎</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𝟎𝟎𝟎</m:t>
                      </m:r>
                      <m:r>
                        <a:rPr lang="en-GB" sz="2000" b="1" i="0">
                          <a:solidFill>
                            <a:schemeClr val="accent1"/>
                          </a:solidFill>
                          <a:latin typeface="Cambria Math" panose="02040503050406030204" pitchFamily="18" charset="0"/>
                          <a:ea typeface="Arial"/>
                          <a:cs typeface="Arial"/>
                          <a:sym typeface="Century Gothic"/>
                        </a:rPr>
                        <m:t>= </m:t>
                      </m:r>
                      <m:f>
                        <m:fPr>
                          <m:ctrlPr>
                            <a:rPr lang="en-GB" sz="2000" b="1" i="1">
                              <a:solidFill>
                                <a:schemeClr val="accent1"/>
                              </a:solidFill>
                              <a:latin typeface="Cambria Math" panose="02040503050406030204" pitchFamily="18" charset="0"/>
                              <a:cs typeface="Arial"/>
                              <a:sym typeface="Century Gothic"/>
                            </a:rPr>
                          </m:ctrlPr>
                        </m:fPr>
                        <m:num>
                          <m:r>
                            <a:rPr lang="en-GB" sz="2000" b="1" i="0" smtClean="0">
                              <a:solidFill>
                                <a:schemeClr val="accent1"/>
                              </a:solidFill>
                              <a:latin typeface="Cambria Math" panose="02040503050406030204" pitchFamily="18" charset="0"/>
                              <a:cs typeface="Arial"/>
                              <a:sym typeface="Century Gothic"/>
                            </a:rPr>
                            <m:t>𝐅𝐨𝐫𝐜𝐞</m:t>
                          </m:r>
                        </m:num>
                        <m:den>
                          <m:r>
                            <a:rPr lang="en-GB" sz="2000" b="1" i="0" smtClean="0">
                              <a:solidFill>
                                <a:schemeClr val="accent1"/>
                              </a:solidFill>
                              <a:latin typeface="Cambria Math" panose="02040503050406030204" pitchFamily="18" charset="0"/>
                              <a:cs typeface="Arial"/>
                              <a:sym typeface="Century Gothic"/>
                            </a:rPr>
                            <m:t>𝟎</m:t>
                          </m:r>
                          <m:r>
                            <a:rPr lang="en-GB" sz="2000" b="1" i="0" smtClean="0">
                              <a:solidFill>
                                <a:schemeClr val="accent1"/>
                              </a:solidFill>
                              <a:latin typeface="Cambria Math" panose="02040503050406030204" pitchFamily="18" charset="0"/>
                              <a:cs typeface="Arial"/>
                              <a:sym typeface="Century Gothic"/>
                            </a:rPr>
                            <m:t>.</m:t>
                          </m:r>
                          <m:r>
                            <a:rPr lang="en-GB" sz="2000" b="1" i="0" smtClean="0">
                              <a:solidFill>
                                <a:schemeClr val="accent1"/>
                              </a:solidFill>
                              <a:latin typeface="Cambria Math" panose="02040503050406030204" pitchFamily="18" charset="0"/>
                              <a:cs typeface="Arial"/>
                              <a:sym typeface="Century Gothic"/>
                            </a:rPr>
                            <m:t>𝟓</m:t>
                          </m:r>
                        </m:den>
                      </m:f>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ea typeface="Arial"/>
                          <a:cs typeface="Arial"/>
                          <a:sym typeface="Century Gothic"/>
                        </a:rPr>
                        <m:t>𝐅𝐨𝐫𝐜𝐞</m:t>
                      </m:r>
                      <m:r>
                        <a:rPr lang="en-GB" sz="2000" b="1" i="0" smtClean="0">
                          <a:solidFill>
                            <a:schemeClr val="accent1"/>
                          </a:solidFill>
                          <a:latin typeface="Cambria Math" panose="02040503050406030204" pitchFamily="18" charset="0"/>
                          <a:ea typeface="Arial"/>
                          <a:cs typeface="Arial"/>
                          <a:sym typeface="Century Gothic"/>
                        </a:rPr>
                        <m:t>=</m:t>
                      </m:r>
                      <m:r>
                        <a:rPr lang="en-GB" sz="2000" b="1" i="0" smtClean="0">
                          <a:solidFill>
                            <a:schemeClr val="accent1"/>
                          </a:solidFill>
                          <a:latin typeface="Cambria Math" panose="02040503050406030204" pitchFamily="18" charset="0"/>
                          <a:ea typeface="Arial"/>
                          <a:cs typeface="Arial"/>
                          <a:sym typeface="Century Gothic"/>
                        </a:rPr>
                        <m:t>𝟏𝟐𝟓</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𝟎𝟎𝟎</m:t>
                      </m:r>
                      <m:r>
                        <a:rPr lang="en-GB" sz="2000" b="1" i="0" smtClean="0">
                          <a:solidFill>
                            <a:schemeClr val="accent1"/>
                          </a:solidFill>
                          <a:latin typeface="Cambria Math" panose="02040503050406030204" pitchFamily="18" charset="0"/>
                          <a:ea typeface="Arial"/>
                          <a:cs typeface="Arial"/>
                          <a:sym typeface="Century Gothic"/>
                        </a:rPr>
                        <m:t> </m:t>
                      </m:r>
                      <m:r>
                        <a:rPr lang="en-GB" sz="2000" b="1" i="0" smtClean="0">
                          <a:solidFill>
                            <a:schemeClr val="accent1"/>
                          </a:solidFill>
                          <a:latin typeface="Cambria Math" panose="02040503050406030204" pitchFamily="18" charset="0"/>
                          <a:ea typeface="Arial"/>
                          <a:cs typeface="Arial"/>
                          <a:sym typeface="Century Gothic"/>
                        </a:rPr>
                        <m:t>𝐍</m:t>
                      </m:r>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p:txBody>
          </p:sp>
        </mc:Choice>
        <mc:Fallback xmlns="">
          <p:sp>
            <p:nvSpPr>
              <p:cNvPr id="23" name="Google Shape;101;p1">
                <a:extLst>
                  <a:ext uri="{FF2B5EF4-FFF2-40B4-BE49-F238E27FC236}">
                    <a16:creationId xmlns:a16="http://schemas.microsoft.com/office/drawing/2014/main" id="{EC62D3D2-180F-6734-61CA-B4445EE6E963}"/>
                  </a:ext>
                </a:extLst>
              </p:cNvPr>
              <p:cNvSpPr txBox="1">
                <a:spLocks noRot="1" noChangeAspect="1" noMove="1" noResize="1" noEditPoints="1" noAdjustHandles="1" noChangeArrowheads="1" noChangeShapeType="1" noTextEdit="1"/>
              </p:cNvSpPr>
              <p:nvPr/>
            </p:nvSpPr>
            <p:spPr>
              <a:xfrm>
                <a:off x="8429338" y="2050553"/>
                <a:ext cx="3125353" cy="1552501"/>
              </a:xfrm>
              <a:prstGeom prst="rect">
                <a:avLst/>
              </a:prstGeom>
              <a:blipFill>
                <a:blip r:embed="rId5"/>
                <a:stretch>
                  <a:fillRect b="-4065"/>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97312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FF09-147D-FBE2-5ECA-8F3991DD244E}"/>
              </a:ext>
            </a:extLst>
          </p:cNvPr>
          <p:cNvSpPr txBox="1">
            <a:spLocks/>
          </p:cNvSpPr>
          <p:nvPr/>
        </p:nvSpPr>
        <p:spPr>
          <a:xfrm>
            <a:off x="110833" y="86301"/>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You: Pressure, force and area</a:t>
            </a:r>
          </a:p>
        </p:txBody>
      </p:sp>
      <p:pic>
        <p:nvPicPr>
          <p:cNvPr id="1026" name="Picture 2" descr="Window, Window Seat, Plane, Outlook">
            <a:extLst>
              <a:ext uri="{FF2B5EF4-FFF2-40B4-BE49-F238E27FC236}">
                <a16:creationId xmlns:a16="http://schemas.microsoft.com/office/drawing/2014/main" id="{290CE2C7-001E-5311-3F5C-217EEA4D8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4651" y="106218"/>
            <a:ext cx="2797994" cy="374534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5A3B3CC-3A3F-0E86-9567-716AADC8724F}"/>
              </a:ext>
            </a:extLst>
          </p:cNvPr>
          <p:cNvSpPr txBox="1"/>
          <p:nvPr/>
        </p:nvSpPr>
        <p:spPr>
          <a:xfrm>
            <a:off x="186946" y="908795"/>
            <a:ext cx="7848690" cy="1938992"/>
          </a:xfrm>
          <a:prstGeom prst="rect">
            <a:avLst/>
          </a:prstGeom>
          <a:noFill/>
        </p:spPr>
        <p:txBody>
          <a:bodyPr wrap="square">
            <a:spAutoFit/>
          </a:bodyPr>
          <a:lstStyle/>
          <a:p>
            <a:r>
              <a:rPr lang="en-US" sz="2400" dirty="0">
                <a:latin typeface="Century Gothic" panose="020B0502020202020204" pitchFamily="34" charset="0"/>
              </a:rPr>
              <a:t>Aeroplanes are an example of pressure in real life. Aeroplanes are kept </a:t>
            </a:r>
            <a:r>
              <a:rPr lang="en-US" sz="2400" dirty="0" err="1">
                <a:latin typeface="Century Gothic" panose="020B0502020202020204" pitchFamily="34" charset="0"/>
              </a:rPr>
              <a:t>pressurised</a:t>
            </a:r>
            <a:r>
              <a:rPr lang="en-US" sz="2400" dirty="0">
                <a:latin typeface="Century Gothic" panose="020B0502020202020204" pitchFamily="34" charset="0"/>
              </a:rPr>
              <a:t> to keep pressure inside the cabin at 70 kPa. </a:t>
            </a:r>
          </a:p>
          <a:p>
            <a:r>
              <a:rPr lang="en-US" sz="2400" dirty="0">
                <a:latin typeface="Century Gothic" panose="020B0502020202020204" pitchFamily="34" charset="0"/>
              </a:rPr>
              <a:t>When an </a:t>
            </a:r>
            <a:r>
              <a:rPr lang="en-US" sz="2400" dirty="0" err="1">
                <a:latin typeface="Century Gothic" panose="020B0502020202020204" pitchFamily="34" charset="0"/>
              </a:rPr>
              <a:t>aeroplane</a:t>
            </a:r>
            <a:r>
              <a:rPr lang="en-US" sz="2400" dirty="0">
                <a:latin typeface="Century Gothic" panose="020B0502020202020204" pitchFamily="34" charset="0"/>
              </a:rPr>
              <a:t> is at 14 000 feet, the atmospheric pressure is 16 kPa.</a:t>
            </a:r>
          </a:p>
        </p:txBody>
      </p:sp>
      <p:sp>
        <p:nvSpPr>
          <p:cNvPr id="4" name="TextBox 3">
            <a:extLst>
              <a:ext uri="{FF2B5EF4-FFF2-40B4-BE49-F238E27FC236}">
                <a16:creationId xmlns:a16="http://schemas.microsoft.com/office/drawing/2014/main" id="{7D257812-F90B-4504-48BE-D70894F72CDE}"/>
              </a:ext>
            </a:extLst>
          </p:cNvPr>
          <p:cNvSpPr txBox="1"/>
          <p:nvPr/>
        </p:nvSpPr>
        <p:spPr>
          <a:xfrm>
            <a:off x="266523" y="3000830"/>
            <a:ext cx="8242045" cy="1200329"/>
          </a:xfrm>
          <a:prstGeom prst="rect">
            <a:avLst/>
          </a:prstGeom>
          <a:noFill/>
        </p:spPr>
        <p:txBody>
          <a:bodyPr wrap="square">
            <a:spAutoFit/>
          </a:bodyPr>
          <a:lstStyle/>
          <a:p>
            <a:r>
              <a:rPr lang="en-US" sz="2400" i="1" dirty="0">
                <a:latin typeface="Century Gothic" panose="020B0502020202020204" pitchFamily="34" charset="0"/>
              </a:rPr>
              <a:t>The area of an </a:t>
            </a:r>
            <a:r>
              <a:rPr lang="en-US" sz="2400" i="1" dirty="0" err="1">
                <a:latin typeface="Century Gothic" panose="020B0502020202020204" pitchFamily="34" charset="0"/>
              </a:rPr>
              <a:t>aeroplane</a:t>
            </a:r>
            <a:r>
              <a:rPr lang="en-US" sz="2400" i="1" dirty="0">
                <a:latin typeface="Century Gothic" panose="020B0502020202020204" pitchFamily="34" charset="0"/>
              </a:rPr>
              <a:t> window is approximately 800 cm</a:t>
            </a:r>
            <a:r>
              <a:rPr lang="en-US" sz="2400" i="1" baseline="30000" dirty="0">
                <a:latin typeface="Century Gothic" panose="020B0502020202020204" pitchFamily="34" charset="0"/>
              </a:rPr>
              <a:t>2</a:t>
            </a:r>
            <a:r>
              <a:rPr lang="en-US" sz="2400" i="1" dirty="0">
                <a:latin typeface="Century Gothic" panose="020B0502020202020204" pitchFamily="34" charset="0"/>
              </a:rPr>
              <a:t>. Calculate the resultant force acting on the window when the </a:t>
            </a:r>
            <a:r>
              <a:rPr lang="en-US" sz="2400" i="1" dirty="0" err="1">
                <a:latin typeface="Century Gothic" panose="020B0502020202020204" pitchFamily="34" charset="0"/>
              </a:rPr>
              <a:t>aeroplane</a:t>
            </a:r>
            <a:r>
              <a:rPr lang="en-US" sz="2400" i="1" dirty="0">
                <a:latin typeface="Century Gothic" panose="020B0502020202020204" pitchFamily="34" charset="0"/>
              </a:rPr>
              <a:t> is at 14 000 feet.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4BC3FD6-F5D2-6163-816F-4852B270E0D6}"/>
                  </a:ext>
                </a:extLst>
              </p:cNvPr>
              <p:cNvSpPr txBox="1"/>
              <p:nvPr/>
            </p:nvSpPr>
            <p:spPr>
              <a:xfrm>
                <a:off x="6095088" y="4247742"/>
                <a:ext cx="3401380" cy="22116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𝐩</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𝐅</m:t>
                          </m:r>
                          <m:r>
                            <a:rPr lang="en-GB" sz="2400" b="1" i="0" baseline="-25000" smtClean="0">
                              <a:solidFill>
                                <a:schemeClr val="accent1"/>
                              </a:solidFill>
                              <a:latin typeface="Cambria Math" panose="02040503050406030204" pitchFamily="18" charset="0"/>
                            </a:rPr>
                            <m:t>𝐨𝐮𝐭</m:t>
                          </m:r>
                        </m:num>
                        <m:den>
                          <m:r>
                            <a:rPr lang="en-GB" sz="2400" b="1" i="0" smtClean="0">
                              <a:solidFill>
                                <a:schemeClr val="accent1"/>
                              </a:solidFill>
                              <a:latin typeface="Cambria Math" panose="02040503050406030204" pitchFamily="18" charset="0"/>
                            </a:rPr>
                            <m:t>𝐀</m:t>
                          </m:r>
                        </m:den>
                      </m:f>
                    </m:oMath>
                  </m:oMathPara>
                </a14:m>
                <a:endParaRPr lang="en-GB" sz="24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𝟕𝟎</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𝟎𝟎𝟎</m:t>
                      </m:r>
                      <m:r>
                        <a:rPr lang="en-GB" sz="2400" b="1" i="0">
                          <a:solidFill>
                            <a:schemeClr val="accent1"/>
                          </a:solidFill>
                          <a:latin typeface="Cambria Math" panose="02040503050406030204" pitchFamily="18" charset="0"/>
                        </a:rPr>
                        <m:t>=</m:t>
                      </m:r>
                      <m:f>
                        <m:fPr>
                          <m:ctrlPr>
                            <a:rPr lang="en-GB" sz="2400" b="1" i="1">
                              <a:solidFill>
                                <a:schemeClr val="accent1"/>
                              </a:solidFill>
                              <a:latin typeface="Cambria Math" panose="02040503050406030204" pitchFamily="18" charset="0"/>
                            </a:rPr>
                          </m:ctrlPr>
                        </m:fPr>
                        <m:num>
                          <m:r>
                            <a:rPr lang="en-GB" sz="2400" b="1">
                              <a:solidFill>
                                <a:schemeClr val="accent1"/>
                              </a:solidFill>
                              <a:latin typeface="Cambria Math" panose="02040503050406030204" pitchFamily="18" charset="0"/>
                            </a:rPr>
                            <m:t>𝐅</m:t>
                          </m:r>
                          <m:r>
                            <a:rPr lang="en-GB" sz="2400" b="1" baseline="-25000">
                              <a:solidFill>
                                <a:schemeClr val="accent1"/>
                              </a:solidFill>
                              <a:latin typeface="Cambria Math" panose="02040503050406030204" pitchFamily="18" charset="0"/>
                            </a:rPr>
                            <m:t>𝐨𝐮𝐭</m:t>
                          </m:r>
                        </m:num>
                        <m:den>
                          <m:r>
                            <a:rPr lang="en-GB" sz="2400" b="1" i="1" smtClean="0">
                              <a:solidFill>
                                <a:schemeClr val="accent1"/>
                              </a:solidFill>
                              <a:latin typeface="Cambria Math" panose="02040503050406030204" pitchFamily="18" charset="0"/>
                            </a:rPr>
                            <m:t>𝟎</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𝟎𝟖</m:t>
                          </m:r>
                        </m:den>
                      </m:f>
                    </m:oMath>
                  </m:oMathPara>
                </a14:m>
                <a:endParaRPr lang="en-US" sz="2400" b="1" dirty="0">
                  <a:solidFill>
                    <a:schemeClr val="accent1"/>
                  </a:solidFill>
                  <a:latin typeface="Century Gothic" panose="020B0502020202020204" pitchFamily="34" charset="0"/>
                </a:endParaRPr>
              </a:p>
              <a:p>
                <a:r>
                  <a:rPr lang="en-US" sz="2400" b="1" dirty="0" err="1">
                    <a:solidFill>
                      <a:schemeClr val="accent1"/>
                    </a:solidFill>
                    <a:latin typeface="Century Gothic" panose="020B0502020202020204" pitchFamily="34" charset="0"/>
                  </a:rPr>
                  <a:t>F</a:t>
                </a:r>
                <a:r>
                  <a:rPr lang="en-US" sz="2400" b="1" baseline="-25000" dirty="0" err="1">
                    <a:solidFill>
                      <a:schemeClr val="accent1"/>
                    </a:solidFill>
                    <a:latin typeface="Century Gothic" panose="020B0502020202020204" pitchFamily="34" charset="0"/>
                  </a:rPr>
                  <a:t>outwards</a:t>
                </a:r>
                <a:r>
                  <a:rPr lang="en-US" sz="2400" b="1" dirty="0">
                    <a:solidFill>
                      <a:schemeClr val="accent1"/>
                    </a:solidFill>
                    <a:latin typeface="Century Gothic" panose="020B0502020202020204" pitchFamily="34" charset="0"/>
                  </a:rPr>
                  <a:t> = 5600 N</a:t>
                </a:r>
              </a:p>
              <a:p>
                <a:endParaRPr lang="en-US"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A4BC3FD6-F5D2-6163-816F-4852B270E0D6}"/>
                  </a:ext>
                </a:extLst>
              </p:cNvPr>
              <p:cNvSpPr txBox="1">
                <a:spLocks noRot="1" noChangeAspect="1" noMove="1" noResize="1" noEditPoints="1" noAdjustHandles="1" noChangeArrowheads="1" noChangeShapeType="1" noTextEdit="1"/>
              </p:cNvSpPr>
              <p:nvPr/>
            </p:nvSpPr>
            <p:spPr>
              <a:xfrm>
                <a:off x="6095088" y="4247742"/>
                <a:ext cx="3401380" cy="2211631"/>
              </a:xfrm>
              <a:prstGeom prst="rect">
                <a:avLst/>
              </a:prstGeom>
              <a:blipFill>
                <a:blip r:embed="rId4"/>
                <a:stretch>
                  <a:fillRect l="-2985"/>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72080EAB-1523-B0FB-8FF3-258200C375F1}"/>
              </a:ext>
            </a:extLst>
          </p:cNvPr>
          <p:cNvSpPr txBox="1"/>
          <p:nvPr/>
        </p:nvSpPr>
        <p:spPr>
          <a:xfrm>
            <a:off x="301071" y="4321475"/>
            <a:ext cx="3434021"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70 kPa = 70 000 Pa</a:t>
            </a:r>
          </a:p>
          <a:p>
            <a:r>
              <a:rPr lang="en-US" sz="2400" b="1" dirty="0">
                <a:solidFill>
                  <a:schemeClr val="accent1"/>
                </a:solidFill>
                <a:latin typeface="Century Gothic" panose="020B0502020202020204" pitchFamily="34" charset="0"/>
              </a:rPr>
              <a:t>16 kPa = 16 000 Pa</a:t>
            </a:r>
          </a:p>
          <a:p>
            <a:r>
              <a:rPr lang="en-US" sz="2400" b="1" dirty="0">
                <a:solidFill>
                  <a:schemeClr val="accent1"/>
                </a:solidFill>
                <a:latin typeface="Century Gothic" panose="020B0502020202020204" pitchFamily="34" charset="0"/>
              </a:rPr>
              <a:t>800 cm</a:t>
            </a:r>
            <a:r>
              <a:rPr lang="en-US" sz="2400" b="1" baseline="30000" dirty="0">
                <a:solidFill>
                  <a:schemeClr val="accent1"/>
                </a:solidFill>
                <a:latin typeface="Century Gothic" panose="020B0502020202020204" pitchFamily="34" charset="0"/>
              </a:rPr>
              <a:t>2 </a:t>
            </a:r>
            <a:r>
              <a:rPr lang="en-US" sz="2400" b="1" dirty="0">
                <a:solidFill>
                  <a:schemeClr val="accent1"/>
                </a:solidFill>
                <a:latin typeface="Century Gothic" panose="020B0502020202020204" pitchFamily="34" charset="0"/>
              </a:rPr>
              <a:t>= 0.08 m</a:t>
            </a:r>
            <a:r>
              <a:rPr lang="en-US" sz="2400" b="1" baseline="30000" dirty="0">
                <a:solidFill>
                  <a:schemeClr val="accent1"/>
                </a:solidFill>
                <a:latin typeface="Century Gothic" panose="020B0502020202020204" pitchFamily="34" charset="0"/>
              </a:rPr>
              <a:t>2</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B23F3F-36DD-9D7A-A193-BE961A574DAE}"/>
                  </a:ext>
                </a:extLst>
              </p:cNvPr>
              <p:cNvSpPr txBox="1"/>
              <p:nvPr/>
            </p:nvSpPr>
            <p:spPr>
              <a:xfrm>
                <a:off x="3519787" y="4276155"/>
                <a:ext cx="3401380" cy="184229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𝐩</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𝐅</m:t>
                          </m:r>
                          <m:r>
                            <a:rPr lang="en-GB" sz="2400" b="1" i="0" baseline="-25000" smtClean="0">
                              <a:solidFill>
                                <a:schemeClr val="accent1"/>
                              </a:solidFill>
                              <a:latin typeface="Cambria Math" panose="02040503050406030204" pitchFamily="18" charset="0"/>
                            </a:rPr>
                            <m:t>𝐢𝐧</m:t>
                          </m:r>
                        </m:num>
                        <m:den>
                          <m:r>
                            <a:rPr lang="en-GB" sz="2400" b="1" i="0" smtClean="0">
                              <a:solidFill>
                                <a:schemeClr val="accent1"/>
                              </a:solidFill>
                              <a:latin typeface="Cambria Math" panose="02040503050406030204" pitchFamily="18" charset="0"/>
                            </a:rPr>
                            <m:t>𝐀</m:t>
                          </m:r>
                        </m:den>
                      </m:f>
                    </m:oMath>
                  </m:oMathPara>
                </a14:m>
                <a:endParaRPr lang="en-GB" sz="24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𝟏𝟔</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𝟎𝟎𝟎</m:t>
                      </m:r>
                      <m:r>
                        <a:rPr lang="en-GB" sz="2400" b="1" i="0">
                          <a:solidFill>
                            <a:schemeClr val="accent1"/>
                          </a:solidFill>
                          <a:latin typeface="Cambria Math" panose="02040503050406030204" pitchFamily="18" charset="0"/>
                        </a:rPr>
                        <m:t>=</m:t>
                      </m:r>
                      <m:f>
                        <m:fPr>
                          <m:ctrlPr>
                            <a:rPr lang="en-GB" sz="2400" b="1" i="1">
                              <a:solidFill>
                                <a:schemeClr val="accent1"/>
                              </a:solidFill>
                              <a:latin typeface="Cambria Math" panose="02040503050406030204" pitchFamily="18" charset="0"/>
                            </a:rPr>
                          </m:ctrlPr>
                        </m:fPr>
                        <m:num>
                          <m:r>
                            <a:rPr lang="en-GB" sz="2400" b="1">
                              <a:solidFill>
                                <a:schemeClr val="accent1"/>
                              </a:solidFill>
                              <a:latin typeface="Cambria Math" panose="02040503050406030204" pitchFamily="18" charset="0"/>
                            </a:rPr>
                            <m:t>𝐅</m:t>
                          </m:r>
                          <m:r>
                            <a:rPr lang="en-GB" sz="2400" b="1" i="0" baseline="-25000" smtClean="0">
                              <a:solidFill>
                                <a:schemeClr val="accent1"/>
                              </a:solidFill>
                              <a:latin typeface="Cambria Math" panose="02040503050406030204" pitchFamily="18" charset="0"/>
                            </a:rPr>
                            <m:t>𝐢𝐧</m:t>
                          </m:r>
                        </m:num>
                        <m:den>
                          <m:r>
                            <a:rPr lang="en-GB" sz="2400" b="1" i="1" smtClean="0">
                              <a:solidFill>
                                <a:schemeClr val="accent1"/>
                              </a:solidFill>
                              <a:latin typeface="Cambria Math" panose="02040503050406030204" pitchFamily="18" charset="0"/>
                            </a:rPr>
                            <m:t>𝟎</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𝟎𝟖</m:t>
                          </m:r>
                        </m:den>
                      </m:f>
                    </m:oMath>
                  </m:oMathPara>
                </a14:m>
                <a:endParaRPr lang="en-US" sz="2400" b="1" dirty="0">
                  <a:solidFill>
                    <a:schemeClr val="accent1"/>
                  </a:solidFill>
                  <a:latin typeface="Century Gothic" panose="020B0502020202020204" pitchFamily="34" charset="0"/>
                </a:endParaRPr>
              </a:p>
              <a:p>
                <a:r>
                  <a:rPr lang="en-US" sz="2400" b="1" dirty="0" err="1">
                    <a:solidFill>
                      <a:schemeClr val="accent1"/>
                    </a:solidFill>
                    <a:latin typeface="Century Gothic" panose="020B0502020202020204" pitchFamily="34" charset="0"/>
                  </a:rPr>
                  <a:t>F</a:t>
                </a:r>
                <a:r>
                  <a:rPr lang="en-US" sz="2400" b="1" baseline="-25000" dirty="0" err="1">
                    <a:solidFill>
                      <a:schemeClr val="accent1"/>
                    </a:solidFill>
                    <a:latin typeface="Century Gothic" panose="020B0502020202020204" pitchFamily="34" charset="0"/>
                  </a:rPr>
                  <a:t>inwards</a:t>
                </a:r>
                <a:r>
                  <a:rPr lang="en-US" sz="2400" b="1" dirty="0">
                    <a:solidFill>
                      <a:schemeClr val="accent1"/>
                    </a:solidFill>
                    <a:latin typeface="Century Gothic" panose="020B0502020202020204" pitchFamily="34" charset="0"/>
                  </a:rPr>
                  <a:t> = 1280 N</a:t>
                </a:r>
              </a:p>
            </p:txBody>
          </p:sp>
        </mc:Choice>
        <mc:Fallback xmlns="">
          <p:sp>
            <p:nvSpPr>
              <p:cNvPr id="8" name="TextBox 7">
                <a:extLst>
                  <a:ext uri="{FF2B5EF4-FFF2-40B4-BE49-F238E27FC236}">
                    <a16:creationId xmlns:a16="http://schemas.microsoft.com/office/drawing/2014/main" id="{60B23F3F-36DD-9D7A-A193-BE961A574DAE}"/>
                  </a:ext>
                </a:extLst>
              </p:cNvPr>
              <p:cNvSpPr txBox="1">
                <a:spLocks noRot="1" noChangeAspect="1" noMove="1" noResize="1" noEditPoints="1" noAdjustHandles="1" noChangeArrowheads="1" noChangeShapeType="1" noTextEdit="1"/>
              </p:cNvSpPr>
              <p:nvPr/>
            </p:nvSpPr>
            <p:spPr>
              <a:xfrm>
                <a:off x="3519787" y="4276155"/>
                <a:ext cx="3401380" cy="1842299"/>
              </a:xfrm>
              <a:prstGeom prst="rect">
                <a:avLst/>
              </a:prstGeom>
              <a:blipFill>
                <a:blip r:embed="rId5"/>
                <a:stretch>
                  <a:fillRect l="-2602" b="-6849"/>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7FACF2D7-AAFC-7C62-EED7-74DB7F48C075}"/>
              </a:ext>
            </a:extLst>
          </p:cNvPr>
          <p:cNvSpPr txBox="1"/>
          <p:nvPr/>
        </p:nvSpPr>
        <p:spPr>
          <a:xfrm>
            <a:off x="8790620" y="4276154"/>
            <a:ext cx="2740119"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F</a:t>
            </a:r>
            <a:r>
              <a:rPr lang="en-US" sz="2400" b="1" baseline="-25000" dirty="0">
                <a:solidFill>
                  <a:schemeClr val="accent1"/>
                </a:solidFill>
                <a:latin typeface="Century Gothic" panose="020B0502020202020204" pitchFamily="34" charset="0"/>
              </a:rPr>
              <a:t>R</a:t>
            </a:r>
            <a:r>
              <a:rPr lang="en-US" sz="2400" b="1" dirty="0">
                <a:solidFill>
                  <a:schemeClr val="accent1"/>
                </a:solidFill>
                <a:latin typeface="Century Gothic" panose="020B0502020202020204" pitchFamily="34" charset="0"/>
              </a:rPr>
              <a:t> = 5600 - 1280</a:t>
            </a:r>
          </a:p>
          <a:p>
            <a:r>
              <a:rPr lang="en-US" sz="2400" b="1" dirty="0">
                <a:solidFill>
                  <a:schemeClr val="accent1"/>
                </a:solidFill>
                <a:latin typeface="Century Gothic" panose="020B0502020202020204" pitchFamily="34" charset="0"/>
              </a:rPr>
              <a:t>F</a:t>
            </a:r>
            <a:r>
              <a:rPr lang="en-US" sz="2400" b="1" baseline="-25000" dirty="0">
                <a:solidFill>
                  <a:schemeClr val="accent1"/>
                </a:solidFill>
                <a:latin typeface="Century Gothic" panose="020B0502020202020204" pitchFamily="34" charset="0"/>
              </a:rPr>
              <a:t>R</a:t>
            </a:r>
            <a:r>
              <a:rPr lang="en-US" sz="2400" b="1" dirty="0">
                <a:solidFill>
                  <a:schemeClr val="accent1"/>
                </a:solidFill>
                <a:latin typeface="Century Gothic" panose="020B0502020202020204" pitchFamily="34" charset="0"/>
              </a:rPr>
              <a:t> = 4320 N outwards</a:t>
            </a:r>
          </a:p>
          <a:p>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738156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icture containing text, screenshot, number, document&#10;&#10;Description automatically generated">
            <a:extLst>
              <a:ext uri="{FF2B5EF4-FFF2-40B4-BE49-F238E27FC236}">
                <a16:creationId xmlns:a16="http://schemas.microsoft.com/office/drawing/2014/main" id="{707B9EF5-17B4-DC28-8B2C-21A46E168899}"/>
              </a:ext>
            </a:extLst>
          </p:cNvPr>
          <p:cNvPicPr>
            <a:picLocks noChangeAspect="1"/>
          </p:cNvPicPr>
          <p:nvPr/>
        </p:nvPicPr>
        <p:blipFill>
          <a:blip r:embed="rId2"/>
          <a:stretch>
            <a:fillRect/>
          </a:stretch>
        </p:blipFill>
        <p:spPr>
          <a:xfrm>
            <a:off x="6484430" y="254832"/>
            <a:ext cx="4859441" cy="6858000"/>
          </a:xfrm>
          <a:prstGeom prst="rect">
            <a:avLst/>
          </a:prstGeom>
          <a:ln>
            <a:solidFill>
              <a:schemeClr val="tx1"/>
            </a:solidFill>
          </a:ln>
        </p:spPr>
      </p:pic>
      <p:sp>
        <p:nvSpPr>
          <p:cNvPr id="2" name="Title 1">
            <a:extLst>
              <a:ext uri="{FF2B5EF4-FFF2-40B4-BE49-F238E27FC236}">
                <a16:creationId xmlns:a16="http://schemas.microsoft.com/office/drawing/2014/main" id="{F95A7069-2C94-D170-68B1-D0197D88654F}"/>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6" name="Picture 5" descr="Graphical user interface, application&#10;&#10;Description automatically generated">
            <a:extLst>
              <a:ext uri="{FF2B5EF4-FFF2-40B4-BE49-F238E27FC236}">
                <a16:creationId xmlns:a16="http://schemas.microsoft.com/office/drawing/2014/main" id="{6A683AC2-D1DE-3B33-A146-450B5C170B9B}"/>
              </a:ext>
            </a:extLst>
          </p:cNvPr>
          <p:cNvPicPr>
            <a:picLocks noChangeAspect="1"/>
          </p:cNvPicPr>
          <p:nvPr/>
        </p:nvPicPr>
        <p:blipFill>
          <a:blip r:embed="rId3"/>
          <a:stretch>
            <a:fillRect/>
          </a:stretch>
        </p:blipFill>
        <p:spPr>
          <a:xfrm>
            <a:off x="6095658" y="545123"/>
            <a:ext cx="4854039" cy="6858000"/>
          </a:xfrm>
          <a:prstGeom prst="rect">
            <a:avLst/>
          </a:prstGeom>
          <a:ln>
            <a:solidFill>
              <a:schemeClr val="tx1"/>
            </a:solidFill>
          </a:ln>
        </p:spPr>
      </p:pic>
      <p:pic>
        <p:nvPicPr>
          <p:cNvPr id="4" name="Picture 3" descr="Graphical user interface, application&#10;&#10;Description automatically generated">
            <a:extLst>
              <a:ext uri="{FF2B5EF4-FFF2-40B4-BE49-F238E27FC236}">
                <a16:creationId xmlns:a16="http://schemas.microsoft.com/office/drawing/2014/main" id="{B152FB20-8CA4-21B8-13DB-4768BD31B04A}"/>
              </a:ext>
            </a:extLst>
          </p:cNvPr>
          <p:cNvPicPr>
            <a:picLocks noChangeAspect="1"/>
          </p:cNvPicPr>
          <p:nvPr/>
        </p:nvPicPr>
        <p:blipFill>
          <a:blip r:embed="rId4"/>
          <a:stretch>
            <a:fillRect/>
          </a:stretch>
        </p:blipFill>
        <p:spPr>
          <a:xfrm>
            <a:off x="5713249" y="879231"/>
            <a:ext cx="4845132" cy="6858000"/>
          </a:xfrm>
          <a:prstGeom prst="rect">
            <a:avLst/>
          </a:prstGeom>
          <a:ln>
            <a:solidFill>
              <a:schemeClr val="tx1"/>
            </a:solidFill>
          </a:ln>
        </p:spPr>
      </p:pic>
    </p:spTree>
    <p:extLst>
      <p:ext uri="{BB962C8B-B14F-4D97-AF65-F5344CB8AC3E}">
        <p14:creationId xmlns:p14="http://schemas.microsoft.com/office/powerpoint/2010/main" val="2517699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B4EC4-13E8-5672-63EF-9F74174C15CA}"/>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Google Shape;101;p1">
                <a:extLst>
                  <a:ext uri="{FF2B5EF4-FFF2-40B4-BE49-F238E27FC236}">
                    <a16:creationId xmlns:a16="http://schemas.microsoft.com/office/drawing/2014/main" id="{3F8229C0-A9F3-BB85-EB88-01605398A064}"/>
                  </a:ext>
                </a:extLst>
              </p:cNvPr>
              <p:cNvSpPr txBox="1"/>
              <p:nvPr/>
            </p:nvSpPr>
            <p:spPr>
              <a:xfrm>
                <a:off x="379847" y="831353"/>
                <a:ext cx="8588306" cy="6222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1. </a:t>
                </a:r>
                <a14:m>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𝐏𝐫𝐞𝐬𝐬𝐮𝐫𝐞</m:t>
                    </m:r>
                    <m:r>
                      <a:rPr lang="en-GB" sz="2400" b="1" i="0" smtClean="0">
                        <a:solidFill>
                          <a:schemeClr val="accent1"/>
                        </a:solidFill>
                        <a:latin typeface="Cambria Math" panose="02040503050406030204" pitchFamily="18" charset="0"/>
                        <a:ea typeface="Arial"/>
                        <a:cs typeface="Arial"/>
                        <a:sym typeface="Century Gothic"/>
                      </a:rPr>
                      <m:t>= </m:t>
                    </m:r>
                    <m:f>
                      <m:fPr>
                        <m:ctrlPr>
                          <a:rPr lang="en-GB" sz="2400" b="1" i="1" smtClean="0">
                            <a:solidFill>
                              <a:schemeClr val="accent1"/>
                            </a:solidFill>
                            <a:latin typeface="Cambria Math" panose="02040503050406030204" pitchFamily="18" charset="0"/>
                            <a:cs typeface="Arial"/>
                            <a:sym typeface="Century Gothic"/>
                          </a:rPr>
                        </m:ctrlPr>
                      </m:fPr>
                      <m:num>
                        <m:r>
                          <a:rPr lang="en-GB" sz="2400" b="1" i="0" smtClean="0">
                            <a:solidFill>
                              <a:schemeClr val="accent1"/>
                            </a:solidFill>
                            <a:latin typeface="Cambria Math" panose="02040503050406030204" pitchFamily="18" charset="0"/>
                            <a:cs typeface="Arial"/>
                            <a:sym typeface="Century Gothic"/>
                          </a:rPr>
                          <m:t>𝐅𝐨𝐫𝐜𝐞</m:t>
                        </m:r>
                      </m:num>
                      <m:den>
                        <m:r>
                          <a:rPr lang="en-GB" sz="2400" b="1" i="0" smtClean="0">
                            <a:solidFill>
                              <a:schemeClr val="accent1"/>
                            </a:solidFill>
                            <a:latin typeface="Cambria Math" panose="02040503050406030204" pitchFamily="18" charset="0"/>
                            <a:cs typeface="Arial"/>
                            <a:sym typeface="Century Gothic"/>
                          </a:rPr>
                          <m:t>𝐀𝐫𝐞𝐚</m:t>
                        </m:r>
                      </m:den>
                    </m:f>
                  </m:oMath>
                </a14:m>
                <a:endParaRPr sz="1400" b="1" u="none" strike="noStrike" cap="none" dirty="0">
                  <a:solidFill>
                    <a:schemeClr val="accent1"/>
                  </a:solidFill>
                  <a:latin typeface="Arial"/>
                  <a:ea typeface="Arial"/>
                  <a:cs typeface="Arial"/>
                  <a:sym typeface="Arial"/>
                </a:endParaRPr>
              </a:p>
            </p:txBody>
          </p:sp>
        </mc:Choice>
        <mc:Fallback xmlns="">
          <p:sp>
            <p:nvSpPr>
              <p:cNvPr id="3" name="Google Shape;101;p1">
                <a:extLst>
                  <a:ext uri="{FF2B5EF4-FFF2-40B4-BE49-F238E27FC236}">
                    <a16:creationId xmlns:a16="http://schemas.microsoft.com/office/drawing/2014/main" id="{3F8229C0-A9F3-BB85-EB88-01605398A064}"/>
                  </a:ext>
                </a:extLst>
              </p:cNvPr>
              <p:cNvSpPr txBox="1">
                <a:spLocks noRot="1" noChangeAspect="1" noMove="1" noResize="1" noEditPoints="1" noAdjustHandles="1" noChangeArrowheads="1" noChangeShapeType="1" noTextEdit="1"/>
              </p:cNvSpPr>
              <p:nvPr/>
            </p:nvSpPr>
            <p:spPr>
              <a:xfrm>
                <a:off x="379847" y="831353"/>
                <a:ext cx="8588306" cy="622246"/>
              </a:xfrm>
              <a:prstGeom prst="rect">
                <a:avLst/>
              </a:prstGeom>
              <a:blipFill>
                <a:blip r:embed="rId2"/>
                <a:stretch>
                  <a:fillRect l="-1032" b="-6000"/>
                </a:stretch>
              </a:blipFill>
              <a:ln>
                <a:noFill/>
              </a:ln>
            </p:spPr>
            <p:txBody>
              <a:bodyPr/>
              <a:lstStyle/>
              <a:p>
                <a:r>
                  <a:rPr lang="en-GB">
                    <a:noFill/>
                  </a:rPr>
                  <a:t> </a:t>
                </a:r>
              </a:p>
            </p:txBody>
          </p:sp>
        </mc:Fallback>
      </mc:AlternateContent>
      <p:sp>
        <p:nvSpPr>
          <p:cNvPr id="4" name="Google Shape;101;p1">
            <a:extLst>
              <a:ext uri="{FF2B5EF4-FFF2-40B4-BE49-F238E27FC236}">
                <a16:creationId xmlns:a16="http://schemas.microsoft.com/office/drawing/2014/main" id="{7622A11F-0976-B5B6-C1D3-E6EC27393933}"/>
              </a:ext>
            </a:extLst>
          </p:cNvPr>
          <p:cNvSpPr txBox="1"/>
          <p:nvPr/>
        </p:nvSpPr>
        <p:spPr>
          <a:xfrm>
            <a:off x="409155" y="1616800"/>
            <a:ext cx="858830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2. They cannot be compressed</a:t>
            </a:r>
            <a:endParaRPr sz="1400" b="1" u="none" strike="noStrike" cap="none" dirty="0">
              <a:solidFill>
                <a:schemeClr val="accent1"/>
              </a:solidFill>
              <a:latin typeface="Arial"/>
              <a:ea typeface="Arial"/>
              <a:cs typeface="Arial"/>
              <a:sym typeface="Arial"/>
            </a:endParaRPr>
          </a:p>
        </p:txBody>
      </p:sp>
      <p:grpSp>
        <p:nvGrpSpPr>
          <p:cNvPr id="5" name="Group 4">
            <a:extLst>
              <a:ext uri="{FF2B5EF4-FFF2-40B4-BE49-F238E27FC236}">
                <a16:creationId xmlns:a16="http://schemas.microsoft.com/office/drawing/2014/main" id="{08C12CE3-31FB-2299-22DB-84CCB3D4FEDE}"/>
              </a:ext>
            </a:extLst>
          </p:cNvPr>
          <p:cNvGrpSpPr/>
          <p:nvPr/>
        </p:nvGrpSpPr>
        <p:grpSpPr>
          <a:xfrm>
            <a:off x="1293396" y="2388985"/>
            <a:ext cx="2221400" cy="2239346"/>
            <a:chOff x="4300364" y="999800"/>
            <a:chExt cx="2830999" cy="2767528"/>
          </a:xfrm>
        </p:grpSpPr>
        <p:sp>
          <p:nvSpPr>
            <p:cNvPr id="6" name="Rectangle 5">
              <a:extLst>
                <a:ext uri="{FF2B5EF4-FFF2-40B4-BE49-F238E27FC236}">
                  <a16:creationId xmlns:a16="http://schemas.microsoft.com/office/drawing/2014/main" id="{3D2E1B97-BE89-C696-6295-47FD99248A86}"/>
                </a:ext>
              </a:extLst>
            </p:cNvPr>
            <p:cNvSpPr/>
            <p:nvPr/>
          </p:nvSpPr>
          <p:spPr>
            <a:xfrm>
              <a:off x="4300364"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2EE09CA8-6BD1-35C6-E4EC-B335935E186E}"/>
                </a:ext>
              </a:extLst>
            </p:cNvPr>
            <p:cNvGrpSpPr/>
            <p:nvPr/>
          </p:nvGrpSpPr>
          <p:grpSpPr>
            <a:xfrm>
              <a:off x="4315857" y="1777916"/>
              <a:ext cx="2785220" cy="1975165"/>
              <a:chOff x="4315857" y="1777916"/>
              <a:chExt cx="2785220" cy="1975165"/>
            </a:xfrm>
          </p:grpSpPr>
          <p:sp>
            <p:nvSpPr>
              <p:cNvPr id="8" name="Oval 7">
                <a:extLst>
                  <a:ext uri="{FF2B5EF4-FFF2-40B4-BE49-F238E27FC236}">
                    <a16:creationId xmlns:a16="http://schemas.microsoft.com/office/drawing/2014/main" id="{1DEA638C-0E0C-B531-EF44-DE1D397049B1}"/>
                  </a:ext>
                </a:extLst>
              </p:cNvPr>
              <p:cNvSpPr/>
              <p:nvPr/>
            </p:nvSpPr>
            <p:spPr>
              <a:xfrm>
                <a:off x="4931352"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567A043-E600-FD20-FF21-B4D161A3E016}"/>
                  </a:ext>
                </a:extLst>
              </p:cNvPr>
              <p:cNvSpPr/>
              <p:nvPr/>
            </p:nvSpPr>
            <p:spPr>
              <a:xfrm>
                <a:off x="6147232" y="32220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8C4E5F40-FAA6-A215-65BA-756F705E3302}"/>
                  </a:ext>
                </a:extLst>
              </p:cNvPr>
              <p:cNvSpPr/>
              <p:nvPr/>
            </p:nvSpPr>
            <p:spPr>
              <a:xfrm>
                <a:off x="4315857" y="316954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E9F2755-BFD9-F132-157C-D0A882776860}"/>
                  </a:ext>
                </a:extLst>
              </p:cNvPr>
              <p:cNvSpPr/>
              <p:nvPr/>
            </p:nvSpPr>
            <p:spPr>
              <a:xfrm>
                <a:off x="5546847" y="310275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A6EB24A-13E3-80BB-6DDC-2B771E9B8F0B}"/>
                  </a:ext>
                </a:extLst>
              </p:cNvPr>
              <p:cNvSpPr/>
              <p:nvPr/>
            </p:nvSpPr>
            <p:spPr>
              <a:xfrm>
                <a:off x="6485582" y="273954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66D57D2D-1B88-4504-C364-A5149C03DBE5}"/>
                  </a:ext>
                </a:extLst>
              </p:cNvPr>
              <p:cNvSpPr/>
              <p:nvPr/>
            </p:nvSpPr>
            <p:spPr>
              <a:xfrm>
                <a:off x="5867861" y="26385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CA2969EF-C3B5-64C3-5526-3E5FCB2EB3D0}"/>
                  </a:ext>
                </a:extLst>
              </p:cNvPr>
              <p:cNvSpPr/>
              <p:nvPr/>
            </p:nvSpPr>
            <p:spPr>
              <a:xfrm>
                <a:off x="5193325" y="266670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CC1CEE1C-D1EE-83B7-633D-9B5FF90C9749}"/>
                  </a:ext>
                </a:extLst>
              </p:cNvPr>
              <p:cNvSpPr/>
              <p:nvPr/>
            </p:nvSpPr>
            <p:spPr>
              <a:xfrm>
                <a:off x="4570190" y="265540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45C5D4C9-DCD3-89A9-6985-DB174B154AB9}"/>
                  </a:ext>
                </a:extLst>
              </p:cNvPr>
              <p:cNvSpPr/>
              <p:nvPr/>
            </p:nvSpPr>
            <p:spPr>
              <a:xfrm>
                <a:off x="6300338" y="22217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C2560F14-9A91-5DD5-0708-CED83432A688}"/>
                  </a:ext>
                </a:extLst>
              </p:cNvPr>
              <p:cNvSpPr/>
              <p:nvPr/>
            </p:nvSpPr>
            <p:spPr>
              <a:xfrm>
                <a:off x="5519545" y="220565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CE87795-8432-0649-D1B4-4099AE19DBCB}"/>
                  </a:ext>
                </a:extLst>
              </p:cNvPr>
              <p:cNvSpPr/>
              <p:nvPr/>
            </p:nvSpPr>
            <p:spPr>
              <a:xfrm>
                <a:off x="4324063" y="21658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id="{8220CB44-31C2-72E7-9B8E-D718887CCD59}"/>
                  </a:ext>
                </a:extLst>
              </p:cNvPr>
              <p:cNvSpPr/>
              <p:nvPr/>
            </p:nvSpPr>
            <p:spPr>
              <a:xfrm>
                <a:off x="5912460" y="177791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08F9B85-3803-6328-DA8B-162C616D4E6A}"/>
                  </a:ext>
                </a:extLst>
              </p:cNvPr>
              <p:cNvSpPr/>
              <p:nvPr/>
            </p:nvSpPr>
            <p:spPr>
              <a:xfrm>
                <a:off x="4920560" y="20059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21" name="Google Shape;101;p1">
            <a:extLst>
              <a:ext uri="{FF2B5EF4-FFF2-40B4-BE49-F238E27FC236}">
                <a16:creationId xmlns:a16="http://schemas.microsoft.com/office/drawing/2014/main" id="{387F6AC8-7890-BD94-D791-B4E0F3F730CC}"/>
              </a:ext>
            </a:extLst>
          </p:cNvPr>
          <p:cNvSpPr txBox="1"/>
          <p:nvPr/>
        </p:nvSpPr>
        <p:spPr>
          <a:xfrm>
            <a:off x="403294" y="2314323"/>
            <a:ext cx="858830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3. </a:t>
            </a:r>
            <a:endParaRPr sz="1400" b="1" u="none" strike="noStrike" cap="none" dirty="0">
              <a:solidFill>
                <a:schemeClr val="accent1"/>
              </a:solidFill>
              <a:latin typeface="Arial"/>
              <a:ea typeface="Arial"/>
              <a:cs typeface="Arial"/>
              <a:sym typeface="Arial"/>
            </a:endParaRPr>
          </a:p>
        </p:txBody>
      </p:sp>
      <p:sp>
        <p:nvSpPr>
          <p:cNvPr id="22" name="Oval 21">
            <a:extLst>
              <a:ext uri="{FF2B5EF4-FFF2-40B4-BE49-F238E27FC236}">
                <a16:creationId xmlns:a16="http://schemas.microsoft.com/office/drawing/2014/main" id="{FC133C24-C8DE-8EAE-6617-6B21C3ED23B0}"/>
              </a:ext>
            </a:extLst>
          </p:cNvPr>
          <p:cNvSpPr/>
          <p:nvPr/>
        </p:nvSpPr>
        <p:spPr>
          <a:xfrm>
            <a:off x="2095298" y="2872059"/>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36D18D1E-09EA-F544-1272-3B5ED14577BB}"/>
              </a:ext>
            </a:extLst>
          </p:cNvPr>
          <p:cNvSpPr/>
          <p:nvPr/>
        </p:nvSpPr>
        <p:spPr>
          <a:xfrm>
            <a:off x="1425507" y="2887843"/>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B2458830-CDDB-6BF5-63E0-D3D105B3D9FB}"/>
              </a:ext>
            </a:extLst>
          </p:cNvPr>
          <p:cNvSpPr/>
          <p:nvPr/>
        </p:nvSpPr>
        <p:spPr>
          <a:xfrm>
            <a:off x="1769405" y="2567534"/>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CC42D26F-9E09-40EB-ED1E-8A8F4169533D}"/>
              </a:ext>
            </a:extLst>
          </p:cNvPr>
          <p:cNvSpPr/>
          <p:nvPr/>
        </p:nvSpPr>
        <p:spPr>
          <a:xfrm>
            <a:off x="1299399" y="2493896"/>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9394588-E8C0-6DCC-E33B-075F32BE28E0}"/>
              </a:ext>
            </a:extLst>
          </p:cNvPr>
          <p:cNvSpPr/>
          <p:nvPr/>
        </p:nvSpPr>
        <p:spPr>
          <a:xfrm>
            <a:off x="2480584" y="2588904"/>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360261E8-368A-0923-59C6-831AE4B9B137}"/>
              </a:ext>
            </a:extLst>
          </p:cNvPr>
          <p:cNvSpPr/>
          <p:nvPr/>
        </p:nvSpPr>
        <p:spPr>
          <a:xfrm>
            <a:off x="3035498" y="2971981"/>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06020F9F-A5B1-8F22-83E9-1A1BF397CC98}"/>
              </a:ext>
            </a:extLst>
          </p:cNvPr>
          <p:cNvSpPr/>
          <p:nvPr/>
        </p:nvSpPr>
        <p:spPr>
          <a:xfrm>
            <a:off x="2987522" y="2546650"/>
            <a:ext cx="482961" cy="42965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Google Shape;101;p1">
            <a:extLst>
              <a:ext uri="{FF2B5EF4-FFF2-40B4-BE49-F238E27FC236}">
                <a16:creationId xmlns:a16="http://schemas.microsoft.com/office/drawing/2014/main" id="{6270FC47-8D72-8FC8-ED9A-493C0C0D06C6}"/>
              </a:ext>
            </a:extLst>
          </p:cNvPr>
          <p:cNvSpPr txBox="1"/>
          <p:nvPr/>
        </p:nvSpPr>
        <p:spPr>
          <a:xfrm>
            <a:off x="402529" y="4870208"/>
            <a:ext cx="1094795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4. Particles are arranged randomly and not held in a rigid arrangement so can move past each other</a:t>
            </a:r>
            <a:endParaRPr sz="1400" b="1"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48297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4D28-D7E6-FF7F-96BD-F29261F691D6}"/>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4" name="Google Shape;101;p1">
                <a:extLst>
                  <a:ext uri="{FF2B5EF4-FFF2-40B4-BE49-F238E27FC236}">
                    <a16:creationId xmlns:a16="http://schemas.microsoft.com/office/drawing/2014/main" id="{2DDB6E49-3BFD-D742-2A5D-2504093985C7}"/>
                  </a:ext>
                </a:extLst>
              </p:cNvPr>
              <p:cNvSpPr txBox="1"/>
              <p:nvPr/>
            </p:nvSpPr>
            <p:spPr>
              <a:xfrm>
                <a:off x="379847" y="831353"/>
                <a:ext cx="8588306" cy="24258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Century Gothic"/>
                  </a:rPr>
                  <a:t>5. </a:t>
                </a:r>
                <a14:m>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𝐏𝐫𝐞𝐬𝐬𝐮𝐫𝐞</m:t>
                    </m:r>
                    <m:r>
                      <a:rPr lang="en-GB" sz="2400" b="1" i="0" smtClean="0">
                        <a:solidFill>
                          <a:schemeClr val="accent1"/>
                        </a:solidFill>
                        <a:latin typeface="Cambria Math" panose="02040503050406030204" pitchFamily="18" charset="0"/>
                        <a:ea typeface="Arial"/>
                        <a:cs typeface="Arial"/>
                        <a:sym typeface="Century Gothic"/>
                      </a:rPr>
                      <m:t>= </m:t>
                    </m:r>
                    <m:f>
                      <m:fPr>
                        <m:ctrlPr>
                          <a:rPr lang="en-GB" sz="2400" b="1" i="1" smtClean="0">
                            <a:solidFill>
                              <a:schemeClr val="accent1"/>
                            </a:solidFill>
                            <a:latin typeface="Cambria Math" panose="02040503050406030204" pitchFamily="18" charset="0"/>
                            <a:cs typeface="Arial"/>
                            <a:sym typeface="Century Gothic"/>
                          </a:rPr>
                        </m:ctrlPr>
                      </m:fPr>
                      <m:num>
                        <m:r>
                          <a:rPr lang="en-GB" sz="2400" b="1" i="0" smtClean="0">
                            <a:solidFill>
                              <a:schemeClr val="accent1"/>
                            </a:solidFill>
                            <a:latin typeface="Cambria Math" panose="02040503050406030204" pitchFamily="18" charset="0"/>
                            <a:cs typeface="Arial"/>
                            <a:sym typeface="Century Gothic"/>
                          </a:rPr>
                          <m:t>𝐅𝐨𝐫𝐜𝐞</m:t>
                        </m:r>
                      </m:num>
                      <m:den>
                        <m:r>
                          <a:rPr lang="en-GB" sz="2400" b="1" i="0" smtClean="0">
                            <a:solidFill>
                              <a:schemeClr val="accent1"/>
                            </a:solidFill>
                            <a:latin typeface="Cambria Math" panose="02040503050406030204" pitchFamily="18" charset="0"/>
                            <a:cs typeface="Arial"/>
                            <a:sym typeface="Century Gothic"/>
                          </a:rPr>
                          <m:t>𝐀𝐫𝐞𝐚</m:t>
                        </m:r>
                      </m:den>
                    </m:f>
                  </m:oMath>
                </a14:m>
                <a:endParaRPr lang="en-GB" sz="2400" b="1" u="none" strike="noStrike" cap="none"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400" b="1">
                          <a:solidFill>
                            <a:schemeClr val="accent1"/>
                          </a:solidFill>
                          <a:latin typeface="Cambria Math" panose="02040503050406030204" pitchFamily="18" charset="0"/>
                          <a:ea typeface="Arial"/>
                          <a:cs typeface="Arial"/>
                          <a:sym typeface="Century Gothic"/>
                        </a:rPr>
                        <m:t>𝐏𝐫𝐞𝐬𝐬𝐮𝐫𝐞</m:t>
                      </m:r>
                      <m:r>
                        <a:rPr lang="en-GB" sz="2400" b="1">
                          <a:solidFill>
                            <a:schemeClr val="accent1"/>
                          </a:solidFill>
                          <a:latin typeface="Cambria Math" panose="02040503050406030204" pitchFamily="18" charset="0"/>
                          <a:ea typeface="Arial"/>
                          <a:cs typeface="Arial"/>
                          <a:sym typeface="Century Gothic"/>
                        </a:rPr>
                        <m:t>= </m:t>
                      </m:r>
                      <m:f>
                        <m:fPr>
                          <m:ctrlPr>
                            <a:rPr lang="en-GB" sz="2400" b="1" i="1">
                              <a:solidFill>
                                <a:schemeClr val="accent1"/>
                              </a:solidFill>
                              <a:latin typeface="Cambria Math" panose="02040503050406030204" pitchFamily="18" charset="0"/>
                              <a:cs typeface="Arial"/>
                              <a:sym typeface="Century Gothic"/>
                            </a:rPr>
                          </m:ctrlPr>
                        </m:fPr>
                        <m:num>
                          <m:r>
                            <a:rPr lang="en-GB" sz="2400" b="1" i="0" smtClean="0">
                              <a:solidFill>
                                <a:schemeClr val="accent1"/>
                              </a:solidFill>
                              <a:latin typeface="Cambria Math" panose="02040503050406030204" pitchFamily="18" charset="0"/>
                              <a:cs typeface="Arial"/>
                              <a:sym typeface="Century Gothic"/>
                            </a:rPr>
                            <m:t>𝟑𝟖</m:t>
                          </m:r>
                        </m:num>
                        <m:den>
                          <m:r>
                            <a:rPr lang="en-GB" sz="2400" b="1" i="1" smtClean="0">
                              <a:solidFill>
                                <a:schemeClr val="accent1"/>
                              </a:solidFill>
                              <a:latin typeface="Cambria Math" panose="02040503050406030204" pitchFamily="18" charset="0"/>
                              <a:cs typeface="Arial"/>
                              <a:sym typeface="Century Gothic"/>
                            </a:rPr>
                            <m:t>𝟎</m:t>
                          </m:r>
                          <m:r>
                            <a:rPr lang="en-GB" sz="2400" b="1" i="1" smtClean="0">
                              <a:solidFill>
                                <a:schemeClr val="accent1"/>
                              </a:solidFill>
                              <a:latin typeface="Cambria Math" panose="02040503050406030204" pitchFamily="18" charset="0"/>
                              <a:cs typeface="Arial"/>
                              <a:sym typeface="Century Gothic"/>
                            </a:rPr>
                            <m:t>.</m:t>
                          </m:r>
                          <m:r>
                            <a:rPr lang="en-GB" sz="2400" b="1" i="1" smtClean="0">
                              <a:solidFill>
                                <a:schemeClr val="accent1"/>
                              </a:solidFill>
                              <a:latin typeface="Cambria Math" panose="02040503050406030204" pitchFamily="18" charset="0"/>
                              <a:cs typeface="Arial"/>
                              <a:sym typeface="Century Gothic"/>
                            </a:rPr>
                            <m:t>𝟎𝟎𝟓</m:t>
                          </m:r>
                        </m:den>
                      </m:f>
                    </m:oMath>
                  </m:oMathPara>
                </a14:m>
                <a:endParaRPr lang="en-GB" sz="24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4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 xmlns:m="http://schemas.openxmlformats.org/officeDocument/2006/math">
                    <m:r>
                      <a:rPr lang="en-GB" sz="2400" b="1">
                        <a:solidFill>
                          <a:schemeClr val="accent1"/>
                        </a:solidFill>
                        <a:latin typeface="Cambria Math" panose="02040503050406030204" pitchFamily="18" charset="0"/>
                        <a:ea typeface="Arial"/>
                        <a:cs typeface="Arial"/>
                        <a:sym typeface="Century Gothic"/>
                      </a:rPr>
                      <m:t>𝐏𝐫𝐞𝐬𝐬𝐮𝐫𝐞</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𝟕</m:t>
                    </m:r>
                    <m:r>
                      <a:rPr lang="en-GB" sz="2400" b="1" i="0" smtClean="0">
                        <a:solidFill>
                          <a:schemeClr val="accent1"/>
                        </a:solidFill>
                        <a:latin typeface="Cambria Math" panose="02040503050406030204" pitchFamily="18" charset="0"/>
                        <a:ea typeface="Arial"/>
                        <a:cs typeface="Arial"/>
                        <a:sym typeface="Century Gothic"/>
                      </a:rPr>
                      <m:t> </m:t>
                    </m:r>
                    <m:r>
                      <a:rPr lang="en-GB" sz="2400" b="1" i="0" smtClean="0">
                        <a:solidFill>
                          <a:schemeClr val="accent1"/>
                        </a:solidFill>
                        <a:latin typeface="Cambria Math" panose="02040503050406030204" pitchFamily="18" charset="0"/>
                        <a:ea typeface="Arial"/>
                        <a:cs typeface="Arial"/>
                        <a:sym typeface="Century Gothic"/>
                      </a:rPr>
                      <m:t>𝟔𝟎𝟎</m:t>
                    </m:r>
                    <m:r>
                      <a:rPr lang="en-GB" sz="2400" b="1" i="0" smtClean="0">
                        <a:solidFill>
                          <a:schemeClr val="accent1"/>
                        </a:solidFill>
                        <a:latin typeface="Cambria Math" panose="02040503050406030204" pitchFamily="18" charset="0"/>
                        <a:ea typeface="Arial"/>
                        <a:cs typeface="Arial"/>
                        <a:sym typeface="Century Gothic"/>
                      </a:rPr>
                      <m:t> </m:t>
                    </m:r>
                  </m:oMath>
                </a14:m>
                <a:r>
                  <a:rPr lang="en-GB" sz="2400" b="1" u="none" strike="noStrike" cap="none" dirty="0">
                    <a:solidFill>
                      <a:schemeClr val="accent1"/>
                    </a:solidFill>
                    <a:latin typeface="Century Gothic" panose="020B0502020202020204" pitchFamily="34" charset="0"/>
                    <a:ea typeface="Arial"/>
                    <a:cs typeface="Arial"/>
                    <a:sym typeface="Arial"/>
                  </a:rPr>
                  <a:t>Pa</a:t>
                </a:r>
              </a:p>
            </p:txBody>
          </p:sp>
        </mc:Choice>
        <mc:Fallback xmlns="">
          <p:sp>
            <p:nvSpPr>
              <p:cNvPr id="4" name="Google Shape;101;p1">
                <a:extLst>
                  <a:ext uri="{FF2B5EF4-FFF2-40B4-BE49-F238E27FC236}">
                    <a16:creationId xmlns:a16="http://schemas.microsoft.com/office/drawing/2014/main" id="{2DDB6E49-3BFD-D742-2A5D-2504093985C7}"/>
                  </a:ext>
                </a:extLst>
              </p:cNvPr>
              <p:cNvSpPr txBox="1">
                <a:spLocks noRot="1" noChangeAspect="1" noMove="1" noResize="1" noEditPoints="1" noAdjustHandles="1" noChangeArrowheads="1" noChangeShapeType="1" noTextEdit="1"/>
              </p:cNvSpPr>
              <p:nvPr/>
            </p:nvSpPr>
            <p:spPr>
              <a:xfrm>
                <a:off x="379847" y="831353"/>
                <a:ext cx="8588306" cy="2425817"/>
              </a:xfrm>
              <a:prstGeom prst="rect">
                <a:avLst/>
              </a:prstGeom>
              <a:blipFill>
                <a:blip r:embed="rId2"/>
                <a:stretch>
                  <a:fillRect l="-1032" b="-4688"/>
                </a:stretch>
              </a:blipFill>
              <a:ln>
                <a:noFill/>
              </a:ln>
            </p:spPr>
            <p:txBody>
              <a:bodyPr/>
              <a:lstStyle/>
              <a:p>
                <a:r>
                  <a:rPr lang="en-GB">
                    <a:noFill/>
                  </a:rPr>
                  <a:t> </a:t>
                </a:r>
              </a:p>
            </p:txBody>
          </p:sp>
        </mc:Fallback>
      </mc:AlternateContent>
      <p:sp>
        <p:nvSpPr>
          <p:cNvPr id="5" name="Google Shape;101;p1">
            <a:extLst>
              <a:ext uri="{FF2B5EF4-FFF2-40B4-BE49-F238E27FC236}">
                <a16:creationId xmlns:a16="http://schemas.microsoft.com/office/drawing/2014/main" id="{89C69AA1-0148-BC8C-DA10-C468B98FC90D}"/>
              </a:ext>
            </a:extLst>
          </p:cNvPr>
          <p:cNvSpPr txBox="1"/>
          <p:nvPr/>
        </p:nvSpPr>
        <p:spPr>
          <a:xfrm>
            <a:off x="382651" y="3597999"/>
            <a:ext cx="10947958" cy="267761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6a. </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downwards force produces pressure in the liquid</a:t>
            </a:r>
          </a:p>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a:ea typeface="Arial"/>
                <a:cs typeface="Arial"/>
                <a:sym typeface="Century Gothic"/>
              </a:rPr>
              <a:t>This pressure is transmitted through the liquid/is the same throughout the liquid</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P=F/A </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area of the slave piston is larger and the pressure is the same</a:t>
            </a:r>
          </a:p>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a:ea typeface="Arial"/>
                <a:cs typeface="Arial"/>
                <a:sym typeface="Century Gothic"/>
              </a:rPr>
              <a:t>So the force is greater</a:t>
            </a:r>
            <a:endParaRPr sz="1400" b="1"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98004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C9F7-1CEA-6D9E-F5AA-21556877155C}"/>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4" name="Google Shape;101;p1">
                <a:extLst>
                  <a:ext uri="{FF2B5EF4-FFF2-40B4-BE49-F238E27FC236}">
                    <a16:creationId xmlns:a16="http://schemas.microsoft.com/office/drawing/2014/main" id="{00046BD0-0F56-D0AD-699D-284A9424A741}"/>
                  </a:ext>
                </a:extLst>
              </p:cNvPr>
              <p:cNvSpPr txBox="1"/>
              <p:nvPr/>
            </p:nvSpPr>
            <p:spPr>
              <a:xfrm>
                <a:off x="379847" y="831353"/>
                <a:ext cx="4896691" cy="60270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Century Gothic"/>
                  </a:rPr>
                  <a:t>6b. </a:t>
                </a:r>
                <a14:m>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𝐏𝐫𝐞𝐬𝐬𝐮𝐫𝐞</m:t>
                    </m:r>
                    <m:r>
                      <a:rPr lang="en-GB" sz="2400" b="1" i="0" smtClean="0">
                        <a:solidFill>
                          <a:schemeClr val="accent1"/>
                        </a:solidFill>
                        <a:latin typeface="Cambria Math" panose="02040503050406030204" pitchFamily="18" charset="0"/>
                        <a:ea typeface="Arial"/>
                        <a:cs typeface="Arial"/>
                        <a:sym typeface="Century Gothic"/>
                      </a:rPr>
                      <m:t>= </m:t>
                    </m:r>
                    <m:f>
                      <m:fPr>
                        <m:ctrlPr>
                          <a:rPr lang="en-GB" sz="2400" b="1" i="1" smtClean="0">
                            <a:solidFill>
                              <a:schemeClr val="accent1"/>
                            </a:solidFill>
                            <a:latin typeface="Cambria Math" panose="02040503050406030204" pitchFamily="18" charset="0"/>
                            <a:cs typeface="Arial"/>
                            <a:sym typeface="Century Gothic"/>
                          </a:rPr>
                        </m:ctrlPr>
                      </m:fPr>
                      <m:num>
                        <m:r>
                          <a:rPr lang="en-GB" sz="2400" b="1" i="0" smtClean="0">
                            <a:solidFill>
                              <a:schemeClr val="accent1"/>
                            </a:solidFill>
                            <a:latin typeface="Cambria Math" panose="02040503050406030204" pitchFamily="18" charset="0"/>
                            <a:cs typeface="Arial"/>
                            <a:sym typeface="Century Gothic"/>
                          </a:rPr>
                          <m:t>𝐅𝐨𝐫𝐜𝐞</m:t>
                        </m:r>
                      </m:num>
                      <m:den>
                        <m:r>
                          <a:rPr lang="en-GB" sz="2400" b="1" i="0" smtClean="0">
                            <a:solidFill>
                              <a:schemeClr val="accent1"/>
                            </a:solidFill>
                            <a:latin typeface="Cambria Math" panose="02040503050406030204" pitchFamily="18" charset="0"/>
                            <a:cs typeface="Arial"/>
                            <a:sym typeface="Century Gothic"/>
                          </a:rPr>
                          <m:t>𝐀𝐫𝐞𝐚</m:t>
                        </m:r>
                      </m:den>
                    </m:f>
                  </m:oMath>
                </a14:m>
                <a:endParaRPr lang="en-GB" sz="2400" b="1" u="none" strike="noStrike" cap="none"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400" b="1">
                          <a:solidFill>
                            <a:schemeClr val="accent1"/>
                          </a:solidFill>
                          <a:latin typeface="Cambria Math" panose="02040503050406030204" pitchFamily="18" charset="0"/>
                          <a:ea typeface="Arial"/>
                          <a:cs typeface="Arial"/>
                          <a:sym typeface="Century Gothic"/>
                        </a:rPr>
                        <m:t>𝐏𝐫𝐞𝐬𝐬𝐮𝐫𝐞</m:t>
                      </m:r>
                      <m:r>
                        <a:rPr lang="en-GB" sz="2400" b="1">
                          <a:solidFill>
                            <a:schemeClr val="accent1"/>
                          </a:solidFill>
                          <a:latin typeface="Cambria Math" panose="02040503050406030204" pitchFamily="18" charset="0"/>
                          <a:ea typeface="Arial"/>
                          <a:cs typeface="Arial"/>
                          <a:sym typeface="Century Gothic"/>
                        </a:rPr>
                        <m:t>= </m:t>
                      </m:r>
                      <m:f>
                        <m:fPr>
                          <m:ctrlPr>
                            <a:rPr lang="en-GB" sz="2400" b="1" i="1">
                              <a:solidFill>
                                <a:schemeClr val="accent1"/>
                              </a:solidFill>
                              <a:latin typeface="Cambria Math" panose="02040503050406030204" pitchFamily="18" charset="0"/>
                              <a:cs typeface="Arial"/>
                              <a:sym typeface="Century Gothic"/>
                            </a:rPr>
                          </m:ctrlPr>
                        </m:fPr>
                        <m:num>
                          <m:r>
                            <a:rPr lang="en-GB" sz="2400" b="1" i="1" smtClean="0">
                              <a:solidFill>
                                <a:schemeClr val="accent1"/>
                              </a:solidFill>
                              <a:latin typeface="Cambria Math" panose="02040503050406030204" pitchFamily="18" charset="0"/>
                              <a:cs typeface="Arial"/>
                              <a:sym typeface="Century Gothic"/>
                            </a:rPr>
                            <m:t>𝟗𝟗𝟎</m:t>
                          </m:r>
                        </m:num>
                        <m:den>
                          <m:r>
                            <a:rPr lang="en-GB" sz="2400" b="1" i="1" smtClean="0">
                              <a:solidFill>
                                <a:schemeClr val="accent1"/>
                              </a:solidFill>
                              <a:latin typeface="Cambria Math" panose="02040503050406030204" pitchFamily="18" charset="0"/>
                              <a:cs typeface="Arial"/>
                              <a:sym typeface="Century Gothic"/>
                            </a:rPr>
                            <m:t>𝟎</m:t>
                          </m:r>
                          <m:r>
                            <a:rPr lang="en-GB" sz="2400" b="1" i="1" smtClean="0">
                              <a:solidFill>
                                <a:schemeClr val="accent1"/>
                              </a:solidFill>
                              <a:latin typeface="Cambria Math" panose="02040503050406030204" pitchFamily="18" charset="0"/>
                              <a:cs typeface="Arial"/>
                              <a:sym typeface="Century Gothic"/>
                            </a:rPr>
                            <m:t>.</m:t>
                          </m:r>
                          <m:r>
                            <a:rPr lang="en-GB" sz="2400" b="1" i="1" smtClean="0">
                              <a:solidFill>
                                <a:schemeClr val="accent1"/>
                              </a:solidFill>
                              <a:latin typeface="Cambria Math" panose="02040503050406030204" pitchFamily="18" charset="0"/>
                              <a:cs typeface="Arial"/>
                              <a:sym typeface="Century Gothic"/>
                            </a:rPr>
                            <m:t>𝟎𝟓𝟐</m:t>
                          </m:r>
                        </m:den>
                      </m:f>
                    </m:oMath>
                  </m:oMathPara>
                </a14:m>
                <a:endParaRPr lang="en-GB" sz="24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4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 xmlns:m="http://schemas.openxmlformats.org/officeDocument/2006/math">
                    <m:r>
                      <a:rPr lang="en-GB" sz="2400" b="1">
                        <a:solidFill>
                          <a:schemeClr val="accent1"/>
                        </a:solidFill>
                        <a:latin typeface="Cambria Math" panose="02040503050406030204" pitchFamily="18" charset="0"/>
                        <a:ea typeface="Arial"/>
                        <a:cs typeface="Arial"/>
                        <a:sym typeface="Century Gothic"/>
                      </a:rPr>
                      <m:t>𝐏𝐫𝐞𝐬𝐬𝐮𝐫𝐞</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𝟏𝟗</m:t>
                    </m:r>
                    <m:r>
                      <a:rPr lang="en-GB" sz="2400" b="1" i="0" smtClean="0">
                        <a:solidFill>
                          <a:schemeClr val="accent1"/>
                        </a:solidFill>
                        <a:latin typeface="Cambria Math" panose="02040503050406030204" pitchFamily="18" charset="0"/>
                        <a:ea typeface="Arial"/>
                        <a:cs typeface="Arial"/>
                        <a:sym typeface="Century Gothic"/>
                      </a:rPr>
                      <m:t> </m:t>
                    </m:r>
                    <m:r>
                      <a:rPr lang="en-GB" sz="2400" b="1" i="0" smtClean="0">
                        <a:solidFill>
                          <a:schemeClr val="accent1"/>
                        </a:solidFill>
                        <a:latin typeface="Cambria Math" panose="02040503050406030204" pitchFamily="18" charset="0"/>
                        <a:ea typeface="Arial"/>
                        <a:cs typeface="Arial"/>
                        <a:sym typeface="Century Gothic"/>
                      </a:rPr>
                      <m:t>𝟎𝟑𝟖</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𝟒𝟔</m:t>
                    </m:r>
                    <m:r>
                      <a:rPr lang="en-GB" sz="2400" b="1" i="0" smtClean="0">
                        <a:solidFill>
                          <a:schemeClr val="accent1"/>
                        </a:solidFill>
                        <a:latin typeface="Cambria Math" panose="02040503050406030204" pitchFamily="18" charset="0"/>
                        <a:ea typeface="Arial"/>
                        <a:cs typeface="Arial"/>
                        <a:sym typeface="Century Gothic"/>
                      </a:rPr>
                      <m:t> </m:t>
                    </m:r>
                  </m:oMath>
                </a14:m>
                <a:r>
                  <a:rPr lang="en-GB" sz="2400" b="1" u="none" strike="noStrike" cap="none" dirty="0">
                    <a:solidFill>
                      <a:schemeClr val="accent1"/>
                    </a:solidFill>
                    <a:latin typeface="Century Gothic" panose="020B0502020202020204" pitchFamily="34" charset="0"/>
                    <a:ea typeface="Arial"/>
                    <a:cs typeface="Arial"/>
                    <a:sym typeface="Arial"/>
                  </a:rPr>
                  <a:t>Pa</a:t>
                </a:r>
              </a:p>
              <a:p>
                <a:pPr lvl="0">
                  <a:buClr>
                    <a:srgbClr val="000000"/>
                  </a:buClr>
                  <a:buSzPts val="2400"/>
                </a:pPr>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therefore:</a:t>
                </a:r>
                <a:r>
                  <a:rPr lang="en-GB" sz="2400" b="1" u="none" strike="noStrike" cap="none" dirty="0">
                    <a:solidFill>
                      <a:schemeClr val="accent1"/>
                    </a:solidFill>
                    <a:latin typeface="Century Gothic" panose="020B0502020202020204" pitchFamily="34" charset="0"/>
                    <a:ea typeface="Arial"/>
                    <a:cs typeface="Arial"/>
                    <a:sym typeface="Arial"/>
                  </a:rPr>
                  <a:t> </a:t>
                </a:r>
              </a:p>
              <a:p>
                <a:pPr lvl="0">
                  <a:buClr>
                    <a:srgbClr val="000000"/>
                  </a:buClr>
                  <a:buSzPts val="2400"/>
                </a:pPr>
                <a14:m>
                  <m:oMathPara xmlns:m="http://schemas.openxmlformats.org/officeDocument/2006/math">
                    <m:oMathParaPr>
                      <m:jc m:val="left"/>
                    </m:oMathParaPr>
                    <m:oMath xmlns:m="http://schemas.openxmlformats.org/officeDocument/2006/math">
                      <m:r>
                        <a:rPr lang="en-GB" sz="2400" b="1">
                          <a:solidFill>
                            <a:schemeClr val="accent1"/>
                          </a:solidFill>
                          <a:latin typeface="Cambria Math" panose="02040503050406030204" pitchFamily="18" charset="0"/>
                          <a:ea typeface="Arial"/>
                          <a:cs typeface="Arial"/>
                          <a:sym typeface="Century Gothic"/>
                        </a:rPr>
                        <m:t>𝐏𝐫𝐞𝐬𝐬𝐮𝐫𝐞</m:t>
                      </m:r>
                      <m:r>
                        <a:rPr lang="en-GB" sz="2400" b="1">
                          <a:solidFill>
                            <a:schemeClr val="accent1"/>
                          </a:solidFill>
                          <a:latin typeface="Cambria Math" panose="02040503050406030204" pitchFamily="18" charset="0"/>
                          <a:ea typeface="Arial"/>
                          <a:cs typeface="Arial"/>
                          <a:sym typeface="Century Gothic"/>
                        </a:rPr>
                        <m:t>= </m:t>
                      </m:r>
                      <m:f>
                        <m:fPr>
                          <m:ctrlPr>
                            <a:rPr lang="en-GB" sz="2400" b="1" i="1">
                              <a:solidFill>
                                <a:schemeClr val="accent1"/>
                              </a:solidFill>
                              <a:latin typeface="Cambria Math" panose="02040503050406030204" pitchFamily="18" charset="0"/>
                              <a:cs typeface="Arial"/>
                              <a:sym typeface="Century Gothic"/>
                            </a:rPr>
                          </m:ctrlPr>
                        </m:fPr>
                        <m:num>
                          <m:r>
                            <a:rPr lang="en-GB" sz="2400" b="1">
                              <a:solidFill>
                                <a:schemeClr val="accent1"/>
                              </a:solidFill>
                              <a:latin typeface="Cambria Math" panose="02040503050406030204" pitchFamily="18" charset="0"/>
                              <a:cs typeface="Arial"/>
                              <a:sym typeface="Century Gothic"/>
                            </a:rPr>
                            <m:t>𝐅𝐨𝐫𝐜𝐞</m:t>
                          </m:r>
                        </m:num>
                        <m:den>
                          <m:r>
                            <a:rPr lang="en-GB" sz="2400" b="1">
                              <a:solidFill>
                                <a:schemeClr val="accent1"/>
                              </a:solidFill>
                              <a:latin typeface="Cambria Math" panose="02040503050406030204" pitchFamily="18" charset="0"/>
                              <a:cs typeface="Arial"/>
                              <a:sym typeface="Century Gothic"/>
                            </a:rPr>
                            <m:t>𝐀𝐫𝐞𝐚</m:t>
                          </m:r>
                        </m:den>
                      </m:f>
                    </m:oMath>
                  </m:oMathPara>
                </a14:m>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𝟏𝟗𝟎𝟑𝟖</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𝟒𝟔</m:t>
                      </m:r>
                      <m:r>
                        <a:rPr lang="en-GB" sz="2400" b="1">
                          <a:solidFill>
                            <a:schemeClr val="accent1"/>
                          </a:solidFill>
                          <a:latin typeface="Cambria Math" panose="02040503050406030204" pitchFamily="18" charset="0"/>
                          <a:ea typeface="Arial"/>
                          <a:cs typeface="Arial"/>
                          <a:sym typeface="Century Gothic"/>
                        </a:rPr>
                        <m:t>= </m:t>
                      </m:r>
                      <m:f>
                        <m:fPr>
                          <m:ctrlPr>
                            <a:rPr lang="en-GB" sz="2400" b="1" i="1">
                              <a:solidFill>
                                <a:schemeClr val="accent1"/>
                              </a:solidFill>
                              <a:latin typeface="Cambria Math" panose="02040503050406030204" pitchFamily="18" charset="0"/>
                              <a:cs typeface="Arial"/>
                              <a:sym typeface="Century Gothic"/>
                            </a:rPr>
                          </m:ctrlPr>
                        </m:fPr>
                        <m:num>
                          <m:r>
                            <a:rPr lang="en-GB" sz="2400" b="1" i="0" smtClean="0">
                              <a:solidFill>
                                <a:schemeClr val="accent1"/>
                              </a:solidFill>
                              <a:latin typeface="Cambria Math" panose="02040503050406030204" pitchFamily="18" charset="0"/>
                              <a:cs typeface="Arial"/>
                              <a:sym typeface="Century Gothic"/>
                            </a:rPr>
                            <m:t>𝐅𝐨𝐫𝐜𝐞</m:t>
                          </m:r>
                        </m:num>
                        <m:den>
                          <m:r>
                            <a:rPr lang="en-GB" sz="2400" b="1" i="0" smtClean="0">
                              <a:solidFill>
                                <a:schemeClr val="accent1"/>
                              </a:solidFill>
                              <a:latin typeface="Cambria Math" panose="02040503050406030204" pitchFamily="18" charset="0"/>
                              <a:cs typeface="Arial"/>
                              <a:sym typeface="Century Gothic"/>
                            </a:rPr>
                            <m:t>𝟎</m:t>
                          </m:r>
                          <m:r>
                            <a:rPr lang="en-GB" sz="2400" b="1" i="0" smtClean="0">
                              <a:solidFill>
                                <a:schemeClr val="accent1"/>
                              </a:solidFill>
                              <a:latin typeface="Cambria Math" panose="02040503050406030204" pitchFamily="18" charset="0"/>
                              <a:cs typeface="Arial"/>
                              <a:sym typeface="Century Gothic"/>
                            </a:rPr>
                            <m:t>.</m:t>
                          </m:r>
                          <m:r>
                            <a:rPr lang="en-GB" sz="2400" b="1" i="0" smtClean="0">
                              <a:solidFill>
                                <a:schemeClr val="accent1"/>
                              </a:solidFill>
                              <a:latin typeface="Cambria Math" panose="02040503050406030204" pitchFamily="18" charset="0"/>
                              <a:cs typeface="Arial"/>
                              <a:sym typeface="Century Gothic"/>
                            </a:rPr>
                            <m:t>𝟖𝟒</m:t>
                          </m:r>
                        </m:den>
                      </m:f>
                    </m:oMath>
                  </m:oMathPara>
                </a14:m>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𝐅𝐨𝐫𝐜𝐞</m:t>
                    </m:r>
                    <m:r>
                      <a:rPr lang="en-GB" sz="2400" b="1">
                        <a:solidFill>
                          <a:schemeClr val="accent1"/>
                        </a:solidFill>
                        <a:latin typeface="Cambria Math" panose="02040503050406030204" pitchFamily="18" charset="0"/>
                        <a:ea typeface="Arial"/>
                        <a:cs typeface="Arial"/>
                        <a:sym typeface="Century Gothic"/>
                      </a:rPr>
                      <m:t>=</m:t>
                    </m:r>
                    <m:r>
                      <a:rPr lang="en-GB" sz="2400" b="1">
                        <a:solidFill>
                          <a:schemeClr val="accent1"/>
                        </a:solidFill>
                        <a:latin typeface="Cambria Math" panose="02040503050406030204" pitchFamily="18" charset="0"/>
                        <a:ea typeface="Arial"/>
                        <a:cs typeface="Arial"/>
                        <a:sym typeface="Century Gothic"/>
                      </a:rPr>
                      <m:t>𝟏𝟓</m:t>
                    </m:r>
                    <m:r>
                      <a:rPr lang="en-GB" sz="2400" b="1">
                        <a:solidFill>
                          <a:schemeClr val="accent1"/>
                        </a:solidFill>
                        <a:latin typeface="Cambria Math" panose="02040503050406030204" pitchFamily="18" charset="0"/>
                        <a:ea typeface="Arial"/>
                        <a:cs typeface="Arial"/>
                        <a:sym typeface="Century Gothic"/>
                      </a:rPr>
                      <m:t> </m:t>
                    </m:r>
                    <m:r>
                      <a:rPr lang="en-GB" sz="2400" b="1" i="0" smtClean="0">
                        <a:solidFill>
                          <a:schemeClr val="accent1"/>
                        </a:solidFill>
                        <a:latin typeface="Cambria Math" panose="02040503050406030204" pitchFamily="18" charset="0"/>
                        <a:ea typeface="Arial"/>
                        <a:cs typeface="Arial"/>
                        <a:sym typeface="Century Gothic"/>
                      </a:rPr>
                      <m:t>𝟗𝟗𝟐</m:t>
                    </m:r>
                    <m:r>
                      <a:rPr lang="en-GB" sz="2400" b="1">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𝟑𝟏</m:t>
                    </m:r>
                    <m:r>
                      <a:rPr lang="en-GB" sz="2400" b="1">
                        <a:solidFill>
                          <a:schemeClr val="accent1"/>
                        </a:solidFill>
                        <a:latin typeface="Cambria Math" panose="02040503050406030204" pitchFamily="18" charset="0"/>
                        <a:ea typeface="Arial"/>
                        <a:cs typeface="Arial"/>
                        <a:sym typeface="Century Gothic"/>
                      </a:rPr>
                      <m:t> </m:t>
                    </m:r>
                  </m:oMath>
                </a14:m>
                <a:r>
                  <a:rPr lang="en-GB" sz="2400" b="1" dirty="0">
                    <a:solidFill>
                      <a:schemeClr val="accent1"/>
                    </a:solidFill>
                    <a:latin typeface="Century Gothic" panose="020B0502020202020204" pitchFamily="34" charset="0"/>
                    <a:ea typeface="Arial"/>
                    <a:cs typeface="Arial"/>
                    <a:sym typeface="Arial"/>
                  </a:rPr>
                  <a:t>Pa</a:t>
                </a:r>
              </a:p>
              <a:p>
                <a:pPr lvl="0">
                  <a:buClr>
                    <a:srgbClr val="000000"/>
                  </a:buClr>
                  <a:buSzPts val="2400"/>
                </a:pPr>
                <a:endParaRPr lang="en-GB" sz="2400" b="1" u="none" strike="noStrike" cap="none" dirty="0">
                  <a:solidFill>
                    <a:schemeClr val="accent1"/>
                  </a:solidFill>
                  <a:latin typeface="Century Gothic" panose="020B0502020202020204" pitchFamily="34" charset="0"/>
                  <a:ea typeface="Arial"/>
                  <a:cs typeface="Arial"/>
                  <a:sym typeface="Arial"/>
                </a:endParaRPr>
              </a:p>
            </p:txBody>
          </p:sp>
        </mc:Choice>
        <mc:Fallback xmlns="">
          <p:sp>
            <p:nvSpPr>
              <p:cNvPr id="4" name="Google Shape;101;p1">
                <a:extLst>
                  <a:ext uri="{FF2B5EF4-FFF2-40B4-BE49-F238E27FC236}">
                    <a16:creationId xmlns:a16="http://schemas.microsoft.com/office/drawing/2014/main" id="{00046BD0-0F56-D0AD-699D-284A9424A741}"/>
                  </a:ext>
                </a:extLst>
              </p:cNvPr>
              <p:cNvSpPr txBox="1">
                <a:spLocks noRot="1" noChangeAspect="1" noMove="1" noResize="1" noEditPoints="1" noAdjustHandles="1" noChangeArrowheads="1" noChangeShapeType="1" noTextEdit="1"/>
              </p:cNvSpPr>
              <p:nvPr/>
            </p:nvSpPr>
            <p:spPr>
              <a:xfrm>
                <a:off x="379847" y="831353"/>
                <a:ext cx="4896691" cy="6027059"/>
              </a:xfrm>
              <a:prstGeom prst="rect">
                <a:avLst/>
              </a:prstGeom>
              <a:blipFill>
                <a:blip r:embed="rId2"/>
                <a:stretch>
                  <a:fillRect l="-1809"/>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Google Shape;101;p1">
                <a:extLst>
                  <a:ext uri="{FF2B5EF4-FFF2-40B4-BE49-F238E27FC236}">
                    <a16:creationId xmlns:a16="http://schemas.microsoft.com/office/drawing/2014/main" id="{B09D12AB-DECD-A9E1-FA70-D1487ABB4B14}"/>
                  </a:ext>
                </a:extLst>
              </p:cNvPr>
              <p:cNvSpPr txBox="1"/>
              <p:nvPr/>
            </p:nvSpPr>
            <p:spPr>
              <a:xfrm>
                <a:off x="6505730" y="711433"/>
                <a:ext cx="4021399"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Century Gothic"/>
                  </a:rPr>
                  <a:t>6c. </a:t>
                </a:r>
                <a14:m>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𝐖</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𝐦𝐠</m:t>
                    </m:r>
                  </m:oMath>
                </a14:m>
                <a:endParaRPr lang="en-GB" sz="2400" b="1" u="none" strike="noStrike" cap="none" dirty="0">
                  <a:solidFill>
                    <a:schemeClr val="accent1"/>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accent1"/>
                  </a:solidFill>
                  <a:latin typeface="Century Gothic" panose="020B0502020202020204" pitchFamily="34" charset="0"/>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𝟏𝟓</m:t>
                      </m:r>
                      <m:r>
                        <a:rPr lang="en-GB" sz="2400" b="1" i="0" smtClean="0">
                          <a:solidFill>
                            <a:schemeClr val="accent1"/>
                          </a:solidFill>
                          <a:latin typeface="Cambria Math" panose="02040503050406030204" pitchFamily="18" charset="0"/>
                          <a:ea typeface="Arial"/>
                          <a:cs typeface="Arial"/>
                          <a:sym typeface="Century Gothic"/>
                        </a:rPr>
                        <m:t> </m:t>
                      </m:r>
                      <m:r>
                        <a:rPr lang="en-GB" sz="2400" b="1" i="0" smtClean="0">
                          <a:solidFill>
                            <a:schemeClr val="accent1"/>
                          </a:solidFill>
                          <a:latin typeface="Cambria Math" panose="02040503050406030204" pitchFamily="18" charset="0"/>
                          <a:ea typeface="Arial"/>
                          <a:cs typeface="Arial"/>
                          <a:sym typeface="Century Gothic"/>
                        </a:rPr>
                        <m:t>𝟗𝟗𝟐</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𝟑𝟏</m:t>
                      </m:r>
                      <m:r>
                        <a:rPr lang="en-GB" sz="2400" b="1">
                          <a:solidFill>
                            <a:schemeClr val="accent1"/>
                          </a:solidFill>
                          <a:latin typeface="Cambria Math" panose="02040503050406030204" pitchFamily="18" charset="0"/>
                          <a:ea typeface="Arial"/>
                          <a:cs typeface="Arial"/>
                          <a:sym typeface="Century Gothic"/>
                        </a:rPr>
                        <m:t>=</m:t>
                      </m:r>
                      <m:r>
                        <a:rPr lang="en-GB" sz="2400" b="1">
                          <a:solidFill>
                            <a:schemeClr val="accent1"/>
                          </a:solidFill>
                          <a:latin typeface="Cambria Math" panose="02040503050406030204" pitchFamily="18" charset="0"/>
                          <a:ea typeface="Arial"/>
                          <a:cs typeface="Arial"/>
                          <a:sym typeface="Century Gothic"/>
                        </a:rPr>
                        <m:t>𝐦</m:t>
                      </m:r>
                      <m:r>
                        <a:rPr lang="en-GB" sz="2400" b="1" i="0" smtClean="0">
                          <a:solidFill>
                            <a:schemeClr val="accent1"/>
                          </a:solidFill>
                          <a:latin typeface="Cambria Math" panose="02040503050406030204" pitchFamily="18" charset="0"/>
                          <a:ea typeface="Arial"/>
                          <a:cs typeface="Arial"/>
                          <a:sym typeface="Century Gothic"/>
                        </a:rPr>
                        <m:t> </m:t>
                      </m:r>
                      <m:r>
                        <a:rPr lang="en-GB" sz="2400" b="1" i="1" smtClean="0">
                          <a:solidFill>
                            <a:schemeClr val="accent1"/>
                          </a:solidFill>
                          <a:latin typeface="Cambria Math" panose="02040503050406030204" pitchFamily="18" charset="0"/>
                          <a:ea typeface="Cambria Math" panose="02040503050406030204" pitchFamily="18" charset="0"/>
                          <a:cs typeface="Arial"/>
                          <a:sym typeface="Century Gothic"/>
                        </a:rPr>
                        <m:t>× </m:t>
                      </m:r>
                      <m:r>
                        <a:rPr lang="en-GB" sz="2400" b="1" i="1" smtClean="0">
                          <a:solidFill>
                            <a:schemeClr val="accent1"/>
                          </a:solidFill>
                          <a:latin typeface="Cambria Math" panose="02040503050406030204" pitchFamily="18" charset="0"/>
                          <a:ea typeface="Cambria Math" panose="02040503050406030204" pitchFamily="18" charset="0"/>
                          <a:cs typeface="Arial"/>
                          <a:sym typeface="Century Gothic"/>
                        </a:rPr>
                        <m:t>𝟏𝟎</m:t>
                      </m:r>
                    </m:oMath>
                  </m:oMathPara>
                </a14:m>
                <a:endParaRPr lang="en-GB" sz="2400" b="1" dirty="0">
                  <a:solidFill>
                    <a:schemeClr val="accent1"/>
                  </a:solidFill>
                  <a:latin typeface="Century Gothic" panose="020B0502020202020204" pitchFamily="34" charset="0"/>
                  <a:ea typeface="Arial"/>
                  <a:cs typeface="Arial"/>
                  <a:sym typeface="Arial"/>
                </a:endParaRPr>
              </a:p>
              <a:p>
                <a:pPr lvl="0">
                  <a:buClr>
                    <a:srgbClr val="000000"/>
                  </a:buClr>
                  <a:buSzPts val="2400"/>
                </a:pPr>
                <a:endParaRPr lang="en-GB" sz="2400" b="1" u="none" strike="noStrike" cap="none" dirty="0">
                  <a:solidFill>
                    <a:schemeClr val="accent1"/>
                  </a:solidFill>
                  <a:latin typeface="Century Gothic" panose="020B0502020202020204" pitchFamily="34" charset="0"/>
                  <a:ea typeface="Arial"/>
                  <a:cs typeface="Arial"/>
                  <a:sym typeface="Arial"/>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Arial"/>
                          <a:cs typeface="Arial"/>
                          <a:sym typeface="Century Gothic"/>
                        </a:rPr>
                        <m:t>𝐦</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𝟏</m:t>
                      </m:r>
                      <m:r>
                        <a:rPr lang="en-GB" sz="2400" b="1" i="0" smtClean="0">
                          <a:solidFill>
                            <a:schemeClr val="accent1"/>
                          </a:solidFill>
                          <a:latin typeface="Cambria Math" panose="02040503050406030204" pitchFamily="18" charset="0"/>
                          <a:ea typeface="Arial"/>
                          <a:cs typeface="Arial"/>
                          <a:sym typeface="Century Gothic"/>
                        </a:rPr>
                        <m:t> </m:t>
                      </m:r>
                      <m:r>
                        <a:rPr lang="en-GB" sz="2400" b="1" i="0" smtClean="0">
                          <a:solidFill>
                            <a:schemeClr val="accent1"/>
                          </a:solidFill>
                          <a:latin typeface="Cambria Math" panose="02040503050406030204" pitchFamily="18" charset="0"/>
                          <a:ea typeface="Arial"/>
                          <a:cs typeface="Arial"/>
                          <a:sym typeface="Century Gothic"/>
                        </a:rPr>
                        <m:t>𝟓𝟗𝟗</m:t>
                      </m:r>
                      <m:r>
                        <a:rPr lang="en-GB" sz="2400" b="1" i="0" smtClean="0">
                          <a:solidFill>
                            <a:schemeClr val="accent1"/>
                          </a:solidFill>
                          <a:latin typeface="Cambria Math" panose="02040503050406030204" pitchFamily="18" charset="0"/>
                          <a:ea typeface="Arial"/>
                          <a:cs typeface="Arial"/>
                          <a:sym typeface="Century Gothic"/>
                        </a:rPr>
                        <m:t>.</m:t>
                      </m:r>
                      <m:r>
                        <a:rPr lang="en-GB" sz="2400" b="1" i="0" smtClean="0">
                          <a:solidFill>
                            <a:schemeClr val="accent1"/>
                          </a:solidFill>
                          <a:latin typeface="Cambria Math" panose="02040503050406030204" pitchFamily="18" charset="0"/>
                          <a:ea typeface="Arial"/>
                          <a:cs typeface="Arial"/>
                          <a:sym typeface="Century Gothic"/>
                        </a:rPr>
                        <m:t>𝟐𝟑</m:t>
                      </m:r>
                      <m:r>
                        <a:rPr lang="en-GB" sz="2400" b="1" i="0" smtClean="0">
                          <a:solidFill>
                            <a:schemeClr val="accent1"/>
                          </a:solidFill>
                          <a:latin typeface="Cambria Math" panose="02040503050406030204" pitchFamily="18" charset="0"/>
                          <a:ea typeface="Arial"/>
                          <a:cs typeface="Arial"/>
                          <a:sym typeface="Century Gothic"/>
                        </a:rPr>
                        <m:t> </m:t>
                      </m:r>
                      <m:r>
                        <a:rPr lang="en-GB" sz="2400" b="1" i="0" smtClean="0">
                          <a:solidFill>
                            <a:schemeClr val="accent1"/>
                          </a:solidFill>
                          <a:latin typeface="Cambria Math" panose="02040503050406030204" pitchFamily="18" charset="0"/>
                          <a:ea typeface="Arial"/>
                          <a:cs typeface="Arial"/>
                          <a:sym typeface="Century Gothic"/>
                        </a:rPr>
                        <m:t>𝐤𝐠</m:t>
                      </m:r>
                    </m:oMath>
                  </m:oMathPara>
                </a14:m>
                <a:endParaRPr lang="en-GB" sz="2400" b="1" u="none" strike="noStrike" cap="none" dirty="0">
                  <a:solidFill>
                    <a:schemeClr val="accent1"/>
                  </a:solidFill>
                  <a:latin typeface="Century Gothic" panose="020B0502020202020204" pitchFamily="34" charset="0"/>
                  <a:ea typeface="Arial"/>
                  <a:cs typeface="Arial"/>
                  <a:sym typeface="Arial"/>
                </a:endParaRPr>
              </a:p>
            </p:txBody>
          </p:sp>
        </mc:Choice>
        <mc:Fallback xmlns="">
          <p:sp>
            <p:nvSpPr>
              <p:cNvPr id="5" name="Google Shape;101;p1">
                <a:extLst>
                  <a:ext uri="{FF2B5EF4-FFF2-40B4-BE49-F238E27FC236}">
                    <a16:creationId xmlns:a16="http://schemas.microsoft.com/office/drawing/2014/main" id="{B09D12AB-DECD-A9E1-FA70-D1487ABB4B14}"/>
                  </a:ext>
                </a:extLst>
              </p:cNvPr>
              <p:cNvSpPr txBox="1">
                <a:spLocks noRot="1" noChangeAspect="1" noMove="1" noResize="1" noEditPoints="1" noAdjustHandles="1" noChangeArrowheads="1" noChangeShapeType="1" noTextEdit="1"/>
              </p:cNvSpPr>
              <p:nvPr/>
            </p:nvSpPr>
            <p:spPr>
              <a:xfrm>
                <a:off x="6505730" y="711433"/>
                <a:ext cx="4021399" cy="1938952"/>
              </a:xfrm>
              <a:prstGeom prst="rect">
                <a:avLst/>
              </a:prstGeom>
              <a:blipFill>
                <a:blip r:embed="rId3"/>
                <a:stretch>
                  <a:fillRect l="-2524" t="-3268" b="-5229"/>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68254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DDC16-FAEC-9B8E-5AE1-5F9354F574D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9F1EFBD3-89DF-1354-6524-18DE0F9BCBFD}"/>
              </a:ext>
            </a:extLst>
          </p:cNvPr>
          <p:cNvSpPr txBox="1"/>
          <p:nvPr/>
        </p:nvSpPr>
        <p:spPr>
          <a:xfrm>
            <a:off x="454126" y="912262"/>
            <a:ext cx="108634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7a. The hydraulic fluid is a liquid as it is incompressible, so transmits pressure through it.</a:t>
            </a:r>
            <a:endParaRPr sz="1400" b="1"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0377DCB7-DF4C-07C1-BCF9-7C18C0F2B89B}"/>
              </a:ext>
            </a:extLst>
          </p:cNvPr>
          <p:cNvSpPr txBox="1"/>
          <p:nvPr/>
        </p:nvSpPr>
        <p:spPr>
          <a:xfrm>
            <a:off x="471614" y="1814170"/>
            <a:ext cx="108634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7b. The force applied by the foot to the brake is much smaller than the force applied by the brakes on the wheels. </a:t>
            </a:r>
            <a:endParaRPr sz="1400" b="1"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BB7037F0-7A73-A7F6-1092-BA18ED85A4EB}"/>
              </a:ext>
            </a:extLst>
          </p:cNvPr>
          <p:cNvSpPr txBox="1"/>
          <p:nvPr/>
        </p:nvSpPr>
        <p:spPr>
          <a:xfrm>
            <a:off x="486605" y="2713580"/>
            <a:ext cx="65264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7c. </a:t>
            </a:r>
            <a:endParaRPr sz="1400" b="1" u="none" strike="noStrike" cap="none" dirty="0">
              <a:solidFill>
                <a:schemeClr val="accent1"/>
              </a:solidFill>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5DA929A5-0B33-795A-932B-4949290EF472}"/>
              </a:ext>
            </a:extLst>
          </p:cNvPr>
          <p:cNvCxnSpPr/>
          <p:nvPr/>
        </p:nvCxnSpPr>
        <p:spPr>
          <a:xfrm>
            <a:off x="1993692" y="5921115"/>
            <a:ext cx="421223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21D33F-C6DE-8AD9-39D4-A24D8DAC2B12}"/>
              </a:ext>
            </a:extLst>
          </p:cNvPr>
          <p:cNvCxnSpPr>
            <a:cxnSpLocks/>
          </p:cNvCxnSpPr>
          <p:nvPr/>
        </p:nvCxnSpPr>
        <p:spPr>
          <a:xfrm flipV="1">
            <a:off x="1996190" y="3132944"/>
            <a:ext cx="0" cy="2790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7D5FE0-7164-CEE5-8364-5B101B5E75D5}"/>
              </a:ext>
            </a:extLst>
          </p:cNvPr>
          <p:cNvSpPr txBox="1"/>
          <p:nvPr/>
        </p:nvSpPr>
        <p:spPr>
          <a:xfrm>
            <a:off x="4586990" y="5996065"/>
            <a:ext cx="1364476" cy="369332"/>
          </a:xfrm>
          <a:prstGeom prst="rect">
            <a:avLst/>
          </a:prstGeom>
          <a:noFill/>
        </p:spPr>
        <p:txBody>
          <a:bodyPr wrap="none" rtlCol="0">
            <a:spAutoFit/>
          </a:bodyPr>
          <a:lstStyle/>
          <a:p>
            <a:r>
              <a:rPr lang="en-GB" b="1" dirty="0">
                <a:solidFill>
                  <a:schemeClr val="accent1"/>
                </a:solidFill>
                <a:latin typeface="Century Gothic" panose="020B0502020202020204" pitchFamily="34" charset="0"/>
              </a:rPr>
              <a:t>Time (m/s)</a:t>
            </a:r>
          </a:p>
        </p:txBody>
      </p:sp>
      <p:sp>
        <p:nvSpPr>
          <p:cNvPr id="14" name="TextBox 13">
            <a:extLst>
              <a:ext uri="{FF2B5EF4-FFF2-40B4-BE49-F238E27FC236}">
                <a16:creationId xmlns:a16="http://schemas.microsoft.com/office/drawing/2014/main" id="{DF5AA627-755D-A2B0-7251-B91E8130AEFB}"/>
              </a:ext>
            </a:extLst>
          </p:cNvPr>
          <p:cNvSpPr txBox="1"/>
          <p:nvPr/>
        </p:nvSpPr>
        <p:spPr>
          <a:xfrm>
            <a:off x="227351" y="3300334"/>
            <a:ext cx="1768433" cy="369332"/>
          </a:xfrm>
          <a:prstGeom prst="rect">
            <a:avLst/>
          </a:prstGeom>
          <a:noFill/>
        </p:spPr>
        <p:txBody>
          <a:bodyPr wrap="none" rtlCol="0">
            <a:spAutoFit/>
          </a:bodyPr>
          <a:lstStyle/>
          <a:p>
            <a:r>
              <a:rPr lang="en-GB" b="1" dirty="0">
                <a:solidFill>
                  <a:schemeClr val="accent1"/>
                </a:solidFill>
                <a:latin typeface="Century Gothic" panose="020B0502020202020204" pitchFamily="34" charset="0"/>
              </a:rPr>
              <a:t>Velocity (m/s)</a:t>
            </a:r>
          </a:p>
        </p:txBody>
      </p:sp>
      <p:cxnSp>
        <p:nvCxnSpPr>
          <p:cNvPr id="16" name="Straight Connector 15">
            <a:extLst>
              <a:ext uri="{FF2B5EF4-FFF2-40B4-BE49-F238E27FC236}">
                <a16:creationId xmlns:a16="http://schemas.microsoft.com/office/drawing/2014/main" id="{C89D03CD-AD1B-DCD0-4C8C-4B7A5AAE457D}"/>
              </a:ext>
            </a:extLst>
          </p:cNvPr>
          <p:cNvCxnSpPr/>
          <p:nvPr/>
        </p:nvCxnSpPr>
        <p:spPr>
          <a:xfrm>
            <a:off x="1978702" y="3867462"/>
            <a:ext cx="206864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7696458-1089-CA75-7B01-872CFE5B3114}"/>
              </a:ext>
            </a:extLst>
          </p:cNvPr>
          <p:cNvCxnSpPr>
            <a:cxnSpLocks/>
          </p:cNvCxnSpPr>
          <p:nvPr/>
        </p:nvCxnSpPr>
        <p:spPr>
          <a:xfrm>
            <a:off x="4064833" y="3869960"/>
            <a:ext cx="1661410" cy="20511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43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25010" y="0"/>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20080" y="708517"/>
            <a:ext cx="10859520" cy="1569660"/>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What property of liquids makes them suitable for using in hydraulics?</a:t>
            </a:r>
          </a:p>
          <a:p>
            <a:pPr marL="342900" indent="-342900">
              <a:buFont typeface="Wingdings" pitchFamily="2" charset="2"/>
              <a:buChar char="q"/>
            </a:pPr>
            <a:r>
              <a:rPr lang="en-GB" sz="2400" dirty="0">
                <a:latin typeface="Century Gothic" panose="020B0502020202020204" pitchFamily="34" charset="0"/>
              </a:rPr>
              <a:t>A. They can be compressed</a:t>
            </a:r>
          </a:p>
          <a:p>
            <a:pPr marL="342900" indent="-342900">
              <a:buFont typeface="Wingdings" pitchFamily="2" charset="2"/>
              <a:buChar char="q"/>
            </a:pPr>
            <a:r>
              <a:rPr lang="en-GB" sz="2400" dirty="0">
                <a:latin typeface="Century Gothic" panose="020B0502020202020204" pitchFamily="34" charset="0"/>
              </a:rPr>
              <a:t>B. They cannot be compressed</a:t>
            </a:r>
          </a:p>
          <a:p>
            <a:pPr marL="342900" indent="-342900">
              <a:buFont typeface="Wingdings" pitchFamily="2" charset="2"/>
              <a:buChar char="q"/>
            </a:pPr>
            <a:r>
              <a:rPr lang="en-GB" sz="2400" dirty="0">
                <a:latin typeface="Century Gothic" panose="020B0502020202020204" pitchFamily="34" charset="0"/>
              </a:rPr>
              <a:t>C. They do not have a fixed shape</a:t>
            </a:r>
          </a:p>
        </p:txBody>
      </p:sp>
      <p:sp>
        <p:nvSpPr>
          <p:cNvPr id="4" name="TextBox 3">
            <a:extLst>
              <a:ext uri="{FF2B5EF4-FFF2-40B4-BE49-F238E27FC236}">
                <a16:creationId xmlns:a16="http://schemas.microsoft.com/office/drawing/2014/main" id="{49D9FD6F-2370-714D-B4BC-9DA02B16D063}"/>
              </a:ext>
            </a:extLst>
          </p:cNvPr>
          <p:cNvSpPr txBox="1"/>
          <p:nvPr/>
        </p:nvSpPr>
        <p:spPr>
          <a:xfrm>
            <a:off x="434068" y="2274329"/>
            <a:ext cx="11228280" cy="2308324"/>
          </a:xfrm>
          <a:prstGeom prst="rect">
            <a:avLst/>
          </a:prstGeom>
          <a:noFill/>
        </p:spPr>
        <p:txBody>
          <a:bodyPr wrap="square" rtlCol="0">
            <a:spAutoFit/>
          </a:bodyPr>
          <a:lstStyle/>
          <a:p>
            <a:r>
              <a:rPr lang="en-GB" sz="2400" dirty="0">
                <a:latin typeface="Century Gothic" panose="020B0502020202020204" pitchFamily="34" charset="0"/>
              </a:rPr>
              <a:t>2. Pressure is exerted by a fluid on a surface. If the area of the surface remains constant but a greater force is applied, what happens to the pressure?</a:t>
            </a:r>
          </a:p>
          <a:p>
            <a:pPr marL="342900" indent="-342900">
              <a:buFont typeface="Wingdings" pitchFamily="2" charset="2"/>
              <a:buChar char="q"/>
            </a:pPr>
            <a:r>
              <a:rPr lang="en-GB" sz="2400" dirty="0">
                <a:latin typeface="Century Gothic" panose="020B0502020202020204" pitchFamily="34" charset="0"/>
              </a:rPr>
              <a:t>A. The pressure would increase</a:t>
            </a:r>
          </a:p>
          <a:p>
            <a:pPr marL="342900" indent="-342900">
              <a:buFont typeface="Wingdings" pitchFamily="2" charset="2"/>
              <a:buChar char="q"/>
            </a:pPr>
            <a:r>
              <a:rPr lang="en-GB" sz="2400" dirty="0">
                <a:latin typeface="Century Gothic" panose="020B0502020202020204" pitchFamily="34" charset="0"/>
              </a:rPr>
              <a:t>B. The pressure would decrease</a:t>
            </a:r>
          </a:p>
          <a:p>
            <a:pPr marL="342900" indent="-342900">
              <a:buFont typeface="Wingdings" pitchFamily="2" charset="2"/>
              <a:buChar char="q"/>
            </a:pPr>
            <a:r>
              <a:rPr lang="en-GB" sz="2400" dirty="0">
                <a:latin typeface="Century Gothic" panose="020B0502020202020204" pitchFamily="34" charset="0"/>
              </a:rPr>
              <a:t>C. The pressure would stay the same</a:t>
            </a:r>
          </a:p>
        </p:txBody>
      </p:sp>
      <p:sp>
        <p:nvSpPr>
          <p:cNvPr id="5" name="TextBox 4">
            <a:extLst>
              <a:ext uri="{FF2B5EF4-FFF2-40B4-BE49-F238E27FC236}">
                <a16:creationId xmlns:a16="http://schemas.microsoft.com/office/drawing/2014/main" id="{FA56AB9A-831D-8048-BB27-E49EAE012180}"/>
              </a:ext>
            </a:extLst>
          </p:cNvPr>
          <p:cNvSpPr txBox="1"/>
          <p:nvPr/>
        </p:nvSpPr>
        <p:spPr>
          <a:xfrm>
            <a:off x="486558" y="4711753"/>
            <a:ext cx="10747716" cy="1938992"/>
          </a:xfrm>
          <a:prstGeom prst="rect">
            <a:avLst/>
          </a:prstGeom>
          <a:noFill/>
        </p:spPr>
        <p:txBody>
          <a:bodyPr wrap="square" rtlCol="0">
            <a:spAutoFit/>
          </a:bodyPr>
          <a:lstStyle/>
          <a:p>
            <a:r>
              <a:rPr lang="en-GB" sz="2400" dirty="0">
                <a:latin typeface="Century Gothic" panose="020B0502020202020204" pitchFamily="34" charset="0"/>
              </a:rPr>
              <a:t>3. What force would be exerted by a liquid with pressure 50 N/cm</a:t>
            </a:r>
            <a:r>
              <a:rPr lang="en-GB" sz="2400" baseline="30000" dirty="0">
                <a:latin typeface="Century Gothic" panose="020B0502020202020204" pitchFamily="34" charset="0"/>
              </a:rPr>
              <a:t>2</a:t>
            </a:r>
            <a:r>
              <a:rPr lang="en-GB" sz="2400" dirty="0">
                <a:latin typeface="Century Gothic" panose="020B0502020202020204" pitchFamily="34" charset="0"/>
              </a:rPr>
              <a:t> on an area of 0.1 cm</a:t>
            </a:r>
            <a:r>
              <a:rPr lang="en-GB" sz="2400" baseline="30000" dirty="0">
                <a:latin typeface="Century Gothic" panose="020B0502020202020204" pitchFamily="34" charset="0"/>
              </a:rPr>
              <a:t>2</a:t>
            </a:r>
            <a:r>
              <a:rPr lang="en-GB" sz="24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A. 5 N</a:t>
            </a:r>
            <a:endParaRPr lang="en-GB" sz="2400" baseline="300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B. 0.002 N</a:t>
            </a:r>
            <a:endParaRPr lang="en-GB" sz="2400" baseline="300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C. 500 N</a:t>
            </a:r>
            <a:endParaRPr lang="en-GB" sz="2400" baseline="300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419829" y="1230950"/>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436275" y="315745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93737" y="5227837"/>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67863742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P4.1.5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074399"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Pressure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relationship between pressure and temperature of a gas.</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Explain what is meant by pressure.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Explain why gas pressure increases with temperature.</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Which state(s) of matter can be compressed?</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Suggest why it hurts more when a person stands on your foot with a high heel than a flip flop. </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SI unit for force.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equation used to calculate area of a circle.</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area of this circle. </a:t>
            </a:r>
          </a:p>
        </p:txBody>
      </p:sp>
      <p:pic>
        <p:nvPicPr>
          <p:cNvPr id="2" name="Picture 1">
            <a:extLst>
              <a:ext uri="{FF2B5EF4-FFF2-40B4-BE49-F238E27FC236}">
                <a16:creationId xmlns:a16="http://schemas.microsoft.com/office/drawing/2014/main" id="{256E1BE9-DC4D-8BE1-12F0-D4C1DA5A7676}"/>
              </a:ext>
            </a:extLst>
          </p:cNvPr>
          <p:cNvPicPr>
            <a:picLocks noChangeAspect="1"/>
          </p:cNvPicPr>
          <p:nvPr/>
        </p:nvPicPr>
        <p:blipFill>
          <a:blip r:embed="rId3"/>
          <a:stretch>
            <a:fillRect/>
          </a:stretch>
        </p:blipFill>
        <p:spPr>
          <a:xfrm>
            <a:off x="10538642" y="5552483"/>
            <a:ext cx="1059440" cy="1044259"/>
          </a:xfrm>
          <a:prstGeom prst="rect">
            <a:avLst/>
          </a:prstGeom>
        </p:spPr>
      </p:pic>
      <p:sp>
        <p:nvSpPr>
          <p:cNvPr id="3" name="Oval 2">
            <a:extLst>
              <a:ext uri="{FF2B5EF4-FFF2-40B4-BE49-F238E27FC236}">
                <a16:creationId xmlns:a16="http://schemas.microsoft.com/office/drawing/2014/main" id="{D572F72C-16D6-5A12-9B69-477AABB476E8}"/>
              </a:ext>
            </a:extLst>
          </p:cNvPr>
          <p:cNvSpPr/>
          <p:nvPr/>
        </p:nvSpPr>
        <p:spPr>
          <a:xfrm>
            <a:off x="9020908" y="3921369"/>
            <a:ext cx="1617784" cy="1529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Arrow Connector 4">
            <a:extLst>
              <a:ext uri="{FF2B5EF4-FFF2-40B4-BE49-F238E27FC236}">
                <a16:creationId xmlns:a16="http://schemas.microsoft.com/office/drawing/2014/main" id="{0704A6E8-039D-0B9A-51C7-9DBC393F5770}"/>
              </a:ext>
            </a:extLst>
          </p:cNvPr>
          <p:cNvCxnSpPr>
            <a:cxnSpLocks/>
          </p:cNvCxnSpPr>
          <p:nvPr/>
        </p:nvCxnSpPr>
        <p:spPr>
          <a:xfrm>
            <a:off x="8985738" y="4677507"/>
            <a:ext cx="1688123"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BA8D5DE-2985-8AD7-C844-62B1990AD8D7}"/>
              </a:ext>
            </a:extLst>
          </p:cNvPr>
          <p:cNvSpPr txBox="1"/>
          <p:nvPr/>
        </p:nvSpPr>
        <p:spPr>
          <a:xfrm>
            <a:off x="9319846" y="4237892"/>
            <a:ext cx="1019908" cy="461665"/>
          </a:xfrm>
          <a:prstGeom prst="rect">
            <a:avLst/>
          </a:prstGeom>
          <a:noFill/>
        </p:spPr>
        <p:txBody>
          <a:bodyPr wrap="square" rtlCol="0">
            <a:spAutoFit/>
          </a:bodyPr>
          <a:lstStyle/>
          <a:p>
            <a:r>
              <a:rPr lang="en-GB" sz="2400" b="1" dirty="0">
                <a:solidFill>
                  <a:schemeClr val="bg1"/>
                </a:solidFill>
                <a:latin typeface="Century Gothic" panose="020B0502020202020204" pitchFamily="34" charset="0"/>
              </a:rPr>
              <a:t>3 cm</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0812073" cy="60016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Pressure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dirty="0">
                <a:solidFill>
                  <a:schemeClr val="dk1"/>
                </a:solidFill>
                <a:latin typeface="Century Gothic"/>
                <a:ea typeface="Century Gothic"/>
                <a:cs typeface="Century Gothic"/>
                <a:sym typeface="Century Gothic"/>
              </a:rPr>
              <a:t>When you apply the brakes in a car, you apply a force to the pedal to make the car come to rest. How does that small force that you apply with your foot manage to make a whole car stop? The answer is hydraulics. Hydraulics means anything to do with liquids under pressure, and the brakes in a car use a hydraulic braking system. Liquids are incompressible, because there is no space between the particles. This means that when a force is applied to a liquid, the pressure is transmitted through the liquid because the force cannot be used to compress the liquid. This means the liquid can exert the same pressure on the other side.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the arrangement of particles in a liquid. </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the term ‘hydraulics’.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why liquids are described as incompressible.</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a gas could not have the same effect.</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an example of a use of hydraulics. </a:t>
            </a:r>
          </a:p>
        </p:txBody>
      </p:sp>
      <p:pic>
        <p:nvPicPr>
          <p:cNvPr id="2" name="Picture 1">
            <a:extLst>
              <a:ext uri="{FF2B5EF4-FFF2-40B4-BE49-F238E27FC236}">
                <a16:creationId xmlns:a16="http://schemas.microsoft.com/office/drawing/2014/main" id="{0C333B02-931B-B05C-D9EB-F2BAC3522CC5}"/>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823651" cy="430800"/>
          </a:xfrm>
        </p:spPr>
        <p:txBody>
          <a:bodyPr/>
          <a:lstStyle/>
          <a:p>
            <a:r>
              <a:rPr lang="en-US" dirty="0">
                <a:latin typeface="Century Gothic" panose="020B0502020202020204" pitchFamily="34" charset="0"/>
              </a:rPr>
              <a:t>Taking it Further: </a:t>
            </a:r>
          </a:p>
          <a:p>
            <a:r>
              <a:rPr lang="en-US" dirty="0">
                <a:latin typeface="Century Gothic" panose="020B0502020202020204" pitchFamily="34" charset="0"/>
              </a:rPr>
              <a:t>Pressure</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28/06/2023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4611597"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P4.1.1 Prior Knowledge Review</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P4.1.2  </a:t>
            </a:r>
            <a:r>
              <a:rPr lang="en-US" dirty="0">
                <a:solidFill>
                  <a:srgbClr val="000000"/>
                </a:solidFill>
                <a:latin typeface="Century Gothic" panose="020B0502020202020204" pitchFamily="34" charset="0"/>
                <a:cs typeface="Arial"/>
                <a:sym typeface="Arial"/>
              </a:rPr>
              <a:t>Density</a:t>
            </a: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P4.1.3 Measuring Density</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a:cs typeface="Arial"/>
                <a:sym typeface="Arial"/>
              </a:rPr>
              <a:t>P4.1.4 Gas Pressure</a:t>
            </a:r>
            <a:endParaRPr lang="en-US" i="0" u="none" strike="noStrike" kern="1200" cap="none" spc="0" normalizeH="0" baseline="0" noProof="0" dirty="0">
              <a:ln>
                <a:noFill/>
              </a:ln>
              <a:solidFill>
                <a:srgbClr val="000000"/>
              </a:solidFill>
              <a:effectLst/>
              <a:uLnTx/>
              <a:uFillTx/>
              <a:latin typeface="Century Gothic"/>
              <a:cs typeface="Arial"/>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P4.1.5 Taking it Further: Pressure</a:t>
            </a:r>
          </a:p>
          <a:p>
            <a:pPr marR="0" lvl="0" algn="l" defTabSz="914400" rtl="0" eaLnBrk="1" fontAlgn="auto" latinLnBrk="0" hangingPunct="1">
              <a:lnSpc>
                <a:spcPct val="100000"/>
              </a:lnSpc>
              <a:spcBef>
                <a:spcPts val="0"/>
              </a:spcBef>
              <a:spcAft>
                <a:spcPts val="0"/>
              </a:spcAft>
              <a:buClrTx/>
              <a:buSzTx/>
              <a:tabLst/>
              <a:defRPr/>
            </a:pPr>
            <a:r>
              <a:rPr lang="en-US" dirty="0">
                <a:solidFill>
                  <a:srgbClr val="000000"/>
                </a:solidFill>
                <a:latin typeface="Century Gothic" panose="020B0502020202020204" pitchFamily="34" charset="0"/>
                <a:cs typeface="Arial"/>
                <a:sym typeface="Arial"/>
              </a:rPr>
              <a:t>P4.1.6 Taking it Further: Pressure in Fluids</a:t>
            </a:r>
          </a:p>
          <a:p>
            <a:pPr marR="0" lvl="0" algn="l" defTabSz="914400" rtl="0" eaLnBrk="1" fontAlgn="auto" latinLnBrk="0" hangingPunct="1">
              <a:lnSpc>
                <a:spcPct val="100000"/>
              </a:lnSpc>
              <a:spcBef>
                <a:spcPts val="0"/>
              </a:spcBef>
              <a:spcAft>
                <a:spcPts val="0"/>
              </a:spcAft>
              <a:buClrTx/>
              <a:buSzTx/>
              <a:tabLst/>
              <a:defRPr/>
            </a:pP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83781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Recall and apply the equation pressure = force/area</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property of liquids that makes them useful in hydraulic systems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the equation to solve hydraulic calculations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2" y="4891803"/>
            <a:ext cx="130774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liquid</a:t>
            </a:r>
          </a:p>
        </p:txBody>
      </p:sp>
      <p:sp>
        <p:nvSpPr>
          <p:cNvPr id="4" name="Rectangle 3">
            <a:extLst>
              <a:ext uri="{FF2B5EF4-FFF2-40B4-BE49-F238E27FC236}">
                <a16:creationId xmlns:a16="http://schemas.microsoft.com/office/drawing/2014/main" id="{6B73553B-835E-D340-C63F-71784094B782}"/>
              </a:ext>
            </a:extLst>
          </p:cNvPr>
          <p:cNvSpPr/>
          <p:nvPr/>
        </p:nvSpPr>
        <p:spPr>
          <a:xfrm>
            <a:off x="3358663" y="4891803"/>
            <a:ext cx="17936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pressure</a:t>
            </a:r>
          </a:p>
        </p:txBody>
      </p:sp>
      <p:sp>
        <p:nvSpPr>
          <p:cNvPr id="5" name="Rectangle 4">
            <a:extLst>
              <a:ext uri="{FF2B5EF4-FFF2-40B4-BE49-F238E27FC236}">
                <a16:creationId xmlns:a16="http://schemas.microsoft.com/office/drawing/2014/main" id="{9313BDB1-07B4-F3CD-2FEC-2FFFC1D94237}"/>
              </a:ext>
            </a:extLst>
          </p:cNvPr>
          <p:cNvSpPr/>
          <p:nvPr/>
        </p:nvSpPr>
        <p:spPr>
          <a:xfrm>
            <a:off x="5222632" y="4891803"/>
            <a:ext cx="137159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force</a:t>
            </a:r>
          </a:p>
        </p:txBody>
      </p:sp>
      <p:sp>
        <p:nvSpPr>
          <p:cNvPr id="12" name="Rectangle 11">
            <a:extLst>
              <a:ext uri="{FF2B5EF4-FFF2-40B4-BE49-F238E27FC236}">
                <a16:creationId xmlns:a16="http://schemas.microsoft.com/office/drawing/2014/main" id="{92890C56-BD33-667F-14BF-75E8FF5E775A}"/>
              </a:ext>
            </a:extLst>
          </p:cNvPr>
          <p:cNvSpPr/>
          <p:nvPr/>
        </p:nvSpPr>
        <p:spPr>
          <a:xfrm>
            <a:off x="1998070" y="5742678"/>
            <a:ext cx="315422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incompressible</a:t>
            </a:r>
          </a:p>
        </p:txBody>
      </p:sp>
      <p:sp>
        <p:nvSpPr>
          <p:cNvPr id="13" name="Rectangle 12">
            <a:extLst>
              <a:ext uri="{FF2B5EF4-FFF2-40B4-BE49-F238E27FC236}">
                <a16:creationId xmlns:a16="http://schemas.microsoft.com/office/drawing/2014/main" id="{F0253797-E421-207C-FF2C-E9F9A5DFC735}"/>
              </a:ext>
            </a:extLst>
          </p:cNvPr>
          <p:cNvSpPr/>
          <p:nvPr/>
        </p:nvSpPr>
        <p:spPr>
          <a:xfrm>
            <a:off x="5240215" y="5741525"/>
            <a:ext cx="286629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hydraulics</a:t>
            </a:r>
          </a:p>
        </p:txBody>
      </p:sp>
      <p:sp>
        <p:nvSpPr>
          <p:cNvPr id="18" name="Rectangle 17">
            <a:extLst>
              <a:ext uri="{FF2B5EF4-FFF2-40B4-BE49-F238E27FC236}">
                <a16:creationId xmlns:a16="http://schemas.microsoft.com/office/drawing/2014/main" id="{20360A43-E9BF-D209-66E4-0B949C031D77}"/>
              </a:ext>
            </a:extLst>
          </p:cNvPr>
          <p:cNvSpPr/>
          <p:nvPr/>
        </p:nvSpPr>
        <p:spPr>
          <a:xfrm>
            <a:off x="6670581" y="4891602"/>
            <a:ext cx="166452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area</a:t>
            </a:r>
          </a:p>
        </p:txBody>
      </p:sp>
    </p:spTree>
    <p:extLst>
      <p:ext uri="{BB962C8B-B14F-4D97-AF65-F5344CB8AC3E}">
        <p14:creationId xmlns:p14="http://schemas.microsoft.com/office/powerpoint/2010/main" val="2938187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CF4A264A-07DE-4EE9-21D5-27D4A6381621}"/>
              </a:ext>
            </a:extLst>
          </p:cNvPr>
          <p:cNvPicPr>
            <a:picLocks noChangeAspect="1"/>
          </p:cNvPicPr>
          <p:nvPr/>
        </p:nvPicPr>
        <p:blipFill>
          <a:blip r:embed="rId3"/>
          <a:stretch>
            <a:fillRect/>
          </a:stretch>
        </p:blipFill>
        <p:spPr>
          <a:xfrm>
            <a:off x="6867728" y="4149969"/>
            <a:ext cx="4511959" cy="2533487"/>
          </a:xfrm>
          <a:prstGeom prst="rect">
            <a:avLst/>
          </a:prstGeom>
          <a:ln>
            <a:solidFill>
              <a:schemeClr val="tx1"/>
            </a:solidFill>
          </a:ln>
        </p:spPr>
      </p:pic>
    </p:spTree>
    <p:extLst>
      <p:ext uri="{BB962C8B-B14F-4D97-AF65-F5344CB8AC3E}">
        <p14:creationId xmlns:p14="http://schemas.microsoft.com/office/powerpoint/2010/main" val="108532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1114302" y="3204359"/>
            <a:ext cx="98347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r>
              <a:rPr lang="en-GB" b="1">
                <a:latin typeface="Century Gothic" panose="020B0502020202020204" pitchFamily="34" charset="0"/>
              </a:rPr>
              <a:t>Synonyms</a:t>
            </a:r>
          </a:p>
          <a:p>
            <a:endParaRPr lang="en-GB" b="1">
              <a:latin typeface="Century Gothic" panose="020B0502020202020204" pitchFamily="34" charset="0"/>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r>
              <a:rPr lang="en-GB" b="1">
                <a:latin typeface="Century Gothic" panose="020B0502020202020204" pitchFamily="34" charset="0"/>
              </a:rPr>
              <a:t>General Definition</a:t>
            </a:r>
          </a:p>
          <a:p>
            <a:endParaRPr lang="en-GB" b="1">
              <a:latin typeface="Century Gothic" panose="020B0502020202020204" pitchFamily="34" charset="0"/>
            </a:endParaRPr>
          </a:p>
        </p:txBody>
      </p:sp>
      <p:sp>
        <p:nvSpPr>
          <p:cNvPr id="20" name="TextBox 19">
            <a:extLst>
              <a:ext uri="{FF2B5EF4-FFF2-40B4-BE49-F238E27FC236}">
                <a16:creationId xmlns:a16="http://schemas.microsoft.com/office/drawing/2014/main" id="{E35049E7-526B-1C4D-A6A6-8CCE5B3BCD06}"/>
              </a:ext>
            </a:extLst>
          </p:cNvPr>
          <p:cNvSpPr txBox="1"/>
          <p:nvPr/>
        </p:nvSpPr>
        <p:spPr>
          <a:xfrm>
            <a:off x="2921254" y="3911820"/>
            <a:ext cx="1835726" cy="646331"/>
          </a:xfrm>
          <a:prstGeom prst="rect">
            <a:avLst/>
          </a:prstGeom>
          <a:noFill/>
        </p:spPr>
        <p:txBody>
          <a:bodyPr wrap="square" rtlCol="0">
            <a:spAutoFit/>
          </a:bodyPr>
          <a:lstStyle/>
          <a:p>
            <a:r>
              <a:rPr lang="en-GB" b="1">
                <a:latin typeface="Century Gothic" panose="020B0502020202020204" pitchFamily="34" charset="0"/>
              </a:rPr>
              <a:t>Antonyms</a:t>
            </a:r>
          </a:p>
          <a:p>
            <a:endParaRPr lang="en-GB" b="1">
              <a:latin typeface="Century Gothic" panose="020B0502020202020204" pitchFamily="34" charset="0"/>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r>
              <a:rPr lang="en-GB" b="1">
                <a:latin typeface="Century Gothic" panose="020B0502020202020204" pitchFamily="34" charset="0"/>
              </a:rPr>
              <a:t>Scientific Definition</a:t>
            </a:r>
          </a:p>
          <a:p>
            <a:endParaRPr lang="en-GB" b="1">
              <a:latin typeface="Century Gothic" panose="020B0502020202020204" pitchFamily="34" charset="0"/>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334827" y="3922088"/>
            <a:ext cx="3990109" cy="646331"/>
          </a:xfrm>
          <a:prstGeom prst="rect">
            <a:avLst/>
          </a:prstGeom>
          <a:noFill/>
        </p:spPr>
        <p:txBody>
          <a:bodyPr wrap="square" lIns="91440" tIns="45720" rIns="91440" bIns="45720" rtlCol="0" anchor="t">
            <a:spAutoFit/>
          </a:bodyPr>
          <a:lstStyle/>
          <a:p>
            <a:r>
              <a:rPr lang="en-GB" b="1">
                <a:latin typeface="Century Gothic" panose="020B0502020202020204" pitchFamily="34" charset="0"/>
              </a:rPr>
              <a:t>General Example</a:t>
            </a:r>
          </a:p>
          <a:p>
            <a:endParaRPr lang="en-GB" b="1">
              <a:latin typeface="Century Gothic" panose="020B0502020202020204" pitchFamily="34" charset="0"/>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13297" y="4343132"/>
            <a:ext cx="6277003" cy="646331"/>
          </a:xfrm>
          <a:prstGeom prst="rect">
            <a:avLst/>
          </a:prstGeom>
          <a:noFill/>
        </p:spPr>
        <p:txBody>
          <a:bodyPr wrap="square" rtlCol="0">
            <a:spAutoFit/>
          </a:bodyPr>
          <a:lstStyle/>
          <a:p>
            <a:r>
              <a:rPr lang="en-GB" dirty="0">
                <a:latin typeface="Century Gothic" panose="020B0502020202020204" pitchFamily="34" charset="0"/>
              </a:rPr>
              <a:t>The ballet dancer’s movements were fluid and beautiful to watch</a:t>
            </a:r>
          </a:p>
        </p:txBody>
      </p:sp>
      <p:sp>
        <p:nvSpPr>
          <p:cNvPr id="24" name="TextBox 23">
            <a:extLst>
              <a:ext uri="{FF2B5EF4-FFF2-40B4-BE49-F238E27FC236}">
                <a16:creationId xmlns:a16="http://schemas.microsoft.com/office/drawing/2014/main" id="{2D45D6EA-DC71-B84D-AE25-958B1A88E756}"/>
              </a:ext>
            </a:extLst>
          </p:cNvPr>
          <p:cNvSpPr txBox="1"/>
          <p:nvPr/>
        </p:nvSpPr>
        <p:spPr>
          <a:xfrm>
            <a:off x="5375568" y="5354809"/>
            <a:ext cx="3990109" cy="646331"/>
          </a:xfrm>
          <a:prstGeom prst="rect">
            <a:avLst/>
          </a:prstGeom>
          <a:noFill/>
        </p:spPr>
        <p:txBody>
          <a:bodyPr wrap="square" lIns="91440" tIns="45720" rIns="91440" bIns="45720" rtlCol="0" anchor="t">
            <a:spAutoFit/>
          </a:bodyPr>
          <a:lstStyle/>
          <a:p>
            <a:r>
              <a:rPr lang="en-GB" b="1">
                <a:latin typeface="Century Gothic" panose="020B0502020202020204" pitchFamily="34" charset="0"/>
              </a:rPr>
              <a:t>Scientific Example</a:t>
            </a:r>
          </a:p>
          <a:p>
            <a:endParaRPr lang="en-GB" b="1">
              <a:latin typeface="Century Gothic" panose="020B0502020202020204" pitchFamily="34" charset="0"/>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3" y="690127"/>
            <a:ext cx="4638669" cy="1477328"/>
          </a:xfrm>
          <a:prstGeom prst="rect">
            <a:avLst/>
          </a:prstGeom>
          <a:noFill/>
        </p:spPr>
        <p:txBody>
          <a:bodyPr wrap="square" rtlCol="0">
            <a:spAutoFit/>
          </a:bodyPr>
          <a:lstStyle/>
          <a:p>
            <a:r>
              <a:rPr lang="en-GB" dirty="0">
                <a:latin typeface="Century Gothic" panose="020B0502020202020204" pitchFamily="34" charset="0"/>
              </a:rPr>
              <a:t>Adjective: (of a substance) able to flow easily</a:t>
            </a:r>
          </a:p>
          <a:p>
            <a:endParaRPr lang="en-GB" dirty="0">
              <a:latin typeface="Century Gothic" panose="020B0502020202020204" pitchFamily="34" charset="0"/>
            </a:endParaRPr>
          </a:p>
          <a:p>
            <a:r>
              <a:rPr lang="en-GB" dirty="0">
                <a:latin typeface="Century Gothic" panose="020B0502020202020204" pitchFamily="34" charset="0"/>
              </a:rPr>
              <a:t>Adjective: not settled or stable; likely or able to change</a:t>
            </a: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923330"/>
          </a:xfrm>
          <a:prstGeom prst="rect">
            <a:avLst/>
          </a:prstGeom>
        </p:spPr>
        <p:txBody>
          <a:bodyPr wrap="square">
            <a:spAutoFit/>
          </a:bodyPr>
          <a:lstStyle/>
          <a:p>
            <a:r>
              <a:rPr lang="en-GB" dirty="0">
                <a:latin typeface="Century Gothic" panose="020B0502020202020204" pitchFamily="34" charset="0"/>
              </a:rPr>
              <a:t>A substance that has no fixed shape and yields easily to external pressure; a gas or (especially) a liquid</a:t>
            </a: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2033102" cy="1200329"/>
          </a:xfrm>
          <a:prstGeom prst="rect">
            <a:avLst/>
          </a:prstGeom>
          <a:noFill/>
        </p:spPr>
        <p:txBody>
          <a:bodyPr wrap="square" lIns="91440" tIns="45720" rIns="91440" bIns="45720" rtlCol="0" anchor="t">
            <a:spAutoFit/>
          </a:bodyPr>
          <a:lstStyle/>
          <a:p>
            <a:r>
              <a:rPr lang="en-GB" dirty="0">
                <a:latin typeface="Century Gothic" panose="020B0502020202020204" pitchFamily="34" charset="0"/>
              </a:rPr>
              <a:t>Adaptable</a:t>
            </a:r>
          </a:p>
          <a:p>
            <a:r>
              <a:rPr lang="en-GB" dirty="0">
                <a:latin typeface="Century Gothic" panose="020B0502020202020204" pitchFamily="34" charset="0"/>
              </a:rPr>
              <a:t>Flexible</a:t>
            </a:r>
          </a:p>
          <a:p>
            <a:r>
              <a:rPr lang="en-GB" dirty="0">
                <a:latin typeface="Century Gothic" panose="020B0502020202020204" pitchFamily="34" charset="0"/>
              </a:rPr>
              <a:t>Fluent</a:t>
            </a:r>
          </a:p>
          <a:p>
            <a:endParaRPr lang="en-GB" dirty="0">
              <a:latin typeface="Century Gothic" panose="020B0502020202020204" pitchFamily="34" charset="0"/>
            </a:endParaRPr>
          </a:p>
        </p:txBody>
      </p:sp>
      <p:sp>
        <p:nvSpPr>
          <p:cNvPr id="28" name="TextBox 27">
            <a:extLst>
              <a:ext uri="{FF2B5EF4-FFF2-40B4-BE49-F238E27FC236}">
                <a16:creationId xmlns:a16="http://schemas.microsoft.com/office/drawing/2014/main" id="{B3E0E498-9F89-024B-9F2B-92E4F0502C58}"/>
              </a:ext>
            </a:extLst>
          </p:cNvPr>
          <p:cNvSpPr txBox="1"/>
          <p:nvPr/>
        </p:nvSpPr>
        <p:spPr>
          <a:xfrm>
            <a:off x="2926199" y="4369989"/>
            <a:ext cx="2033102" cy="923330"/>
          </a:xfrm>
          <a:prstGeom prst="rect">
            <a:avLst/>
          </a:prstGeom>
          <a:noFill/>
        </p:spPr>
        <p:txBody>
          <a:bodyPr wrap="square" lIns="91440" tIns="45720" rIns="91440" bIns="45720" rtlCol="0" anchor="t">
            <a:spAutoFit/>
          </a:bodyPr>
          <a:lstStyle/>
          <a:p>
            <a:r>
              <a:rPr lang="en-GB" dirty="0">
                <a:latin typeface="Century Gothic" panose="020B0502020202020204" pitchFamily="34" charset="0"/>
              </a:rPr>
              <a:t>Firm</a:t>
            </a:r>
          </a:p>
          <a:p>
            <a:r>
              <a:rPr lang="en-GB" dirty="0">
                <a:latin typeface="Century Gothic" panose="020B0502020202020204" pitchFamily="34" charset="0"/>
              </a:rPr>
              <a:t>Static</a:t>
            </a:r>
          </a:p>
          <a:p>
            <a:r>
              <a:rPr lang="en-GB" dirty="0">
                <a:latin typeface="Century Gothic" panose="020B0502020202020204" pitchFamily="34" charset="0"/>
              </a:rPr>
              <a:t>Rigid</a:t>
            </a:r>
          </a:p>
        </p:txBody>
      </p:sp>
      <p:sp>
        <p:nvSpPr>
          <p:cNvPr id="29" name="TextBox 28">
            <a:extLst>
              <a:ext uri="{FF2B5EF4-FFF2-40B4-BE49-F238E27FC236}">
                <a16:creationId xmlns:a16="http://schemas.microsoft.com/office/drawing/2014/main" id="{00B97CED-7DA3-0A40-A493-6345F9AA306C}"/>
              </a:ext>
            </a:extLst>
          </p:cNvPr>
          <p:cNvSpPr txBox="1"/>
          <p:nvPr/>
        </p:nvSpPr>
        <p:spPr>
          <a:xfrm>
            <a:off x="5375568" y="5715249"/>
            <a:ext cx="4384252" cy="646331"/>
          </a:xfrm>
          <a:prstGeom prst="rect">
            <a:avLst/>
          </a:prstGeom>
          <a:noFill/>
        </p:spPr>
        <p:txBody>
          <a:bodyPr wrap="square" rtlCol="0">
            <a:spAutoFit/>
          </a:bodyPr>
          <a:lstStyle/>
          <a:p>
            <a:r>
              <a:rPr lang="en-GB" dirty="0">
                <a:latin typeface="Century Gothic" panose="020B0502020202020204" pitchFamily="34" charset="0"/>
              </a:rPr>
              <a:t>In steady fluid flow, the fluid’s density remains constant at every point.</a:t>
            </a:r>
          </a:p>
        </p:txBody>
      </p:sp>
      <p:sp>
        <p:nvSpPr>
          <p:cNvPr id="31" name="TextBox 30">
            <a:extLst>
              <a:ext uri="{FF2B5EF4-FFF2-40B4-BE49-F238E27FC236}">
                <a16:creationId xmlns:a16="http://schemas.microsoft.com/office/drawing/2014/main" id="{DC64FE74-5360-F54F-ADA6-1794A34B10D5}"/>
              </a:ext>
            </a:extLst>
          </p:cNvPr>
          <p:cNvSpPr txBox="1"/>
          <p:nvPr/>
        </p:nvSpPr>
        <p:spPr>
          <a:xfrm>
            <a:off x="2401177" y="2732987"/>
            <a:ext cx="6276998" cy="1138773"/>
          </a:xfrm>
          <a:prstGeom prst="rect">
            <a:avLst/>
          </a:prstGeom>
          <a:solidFill>
            <a:schemeClr val="bg1"/>
          </a:solidFill>
        </p:spPr>
        <p:txBody>
          <a:bodyPr wrap="square" rtlCol="0">
            <a:spAutoFit/>
          </a:bodyPr>
          <a:lstStyle/>
          <a:p>
            <a:pPr algn="ctr"/>
            <a:r>
              <a:rPr lang="en-GB" sz="2800" b="1" dirty="0">
                <a:latin typeface="Century Gothic" panose="020B0502020202020204" pitchFamily="34" charset="0"/>
              </a:rPr>
              <a:t>Fluid</a:t>
            </a:r>
          </a:p>
          <a:p>
            <a:pPr algn="ctr"/>
            <a:r>
              <a:rPr lang="en-GB" sz="2000" b="1" dirty="0">
                <a:latin typeface="Century Gothic" panose="020B0502020202020204" pitchFamily="34" charset="0"/>
              </a:rPr>
              <a:t>‘Anger is the fluid love bleeds when cut.’</a:t>
            </a:r>
            <a:endParaRPr lang="en-GB" b="1" dirty="0">
              <a:latin typeface="Century Gothic" panose="020B0502020202020204" pitchFamily="34" charset="0"/>
            </a:endParaRPr>
          </a:p>
          <a:p>
            <a:pPr algn="r"/>
            <a:r>
              <a:rPr lang="en-GB" sz="2000" b="1" i="1" dirty="0">
                <a:latin typeface="Century Gothic" panose="020B0502020202020204" pitchFamily="34" charset="0"/>
              </a:rPr>
              <a:t>C. S. Lewis</a:t>
            </a:r>
          </a:p>
        </p:txBody>
      </p:sp>
      <p:pic>
        <p:nvPicPr>
          <p:cNvPr id="2" name="Picture 1">
            <a:extLst>
              <a:ext uri="{FF2B5EF4-FFF2-40B4-BE49-F238E27FC236}">
                <a16:creationId xmlns:a16="http://schemas.microsoft.com/office/drawing/2014/main" id="{8D656C38-0B2E-6467-D753-B0C54CF1BF45}"/>
              </a:ext>
            </a:extLst>
          </p:cNvPr>
          <p:cNvPicPr>
            <a:picLocks noChangeAspect="1"/>
          </p:cNvPicPr>
          <p:nvPr/>
        </p:nvPicPr>
        <p:blipFill>
          <a:blip r:embed="rId3"/>
          <a:stretch>
            <a:fillRect/>
          </a:stretch>
        </p:blipFill>
        <p:spPr>
          <a:xfrm>
            <a:off x="10520023" y="5578688"/>
            <a:ext cx="1059440" cy="1044259"/>
          </a:xfrm>
          <a:prstGeom prst="rect">
            <a:avLst/>
          </a:prstGeom>
        </p:spPr>
      </p:pic>
    </p:spTree>
    <p:extLst>
      <p:ext uri="{BB962C8B-B14F-4D97-AF65-F5344CB8AC3E}">
        <p14:creationId xmlns:p14="http://schemas.microsoft.com/office/powerpoint/2010/main" val="392479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pic>
        <p:nvPicPr>
          <p:cNvPr id="1028" name="Picture 4" descr="Thumbs Up, Thumb, Hand, Positive">
            <a:extLst>
              <a:ext uri="{FF2B5EF4-FFF2-40B4-BE49-F238E27FC236}">
                <a16:creationId xmlns:a16="http://schemas.microsoft.com/office/drawing/2014/main" id="{A00BB8F9-13C8-B942-AD16-70842439E5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5354" y="893569"/>
            <a:ext cx="8946646" cy="59644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5652B5E-BE98-944D-8558-4A43CC739130}"/>
              </a:ext>
            </a:extLst>
          </p:cNvPr>
          <p:cNvPicPr>
            <a:picLocks noChangeAspect="1" noChangeArrowheads="1"/>
          </p:cNvPicPr>
          <p:nvPr/>
        </p:nvPicPr>
        <p:blipFill>
          <a:blip r:embed="rId4"/>
          <a:srcRect/>
          <a:stretch/>
        </p:blipFill>
        <p:spPr bwMode="auto">
          <a:xfrm flipH="1">
            <a:off x="518995" y="1138688"/>
            <a:ext cx="8599195" cy="5732796"/>
          </a:xfrm>
          <a:prstGeom prst="rect">
            <a:avLst/>
          </a:prstGeom>
          <a:noFill/>
          <a:extLst>
            <a:ext uri="{909E8E84-426E-40DD-AFC4-6F175D3DCCD1}">
              <a14:hiddenFill xmlns:a14="http://schemas.microsoft.com/office/drawing/2010/main">
                <a:solidFill>
                  <a:srgbClr val="FFFFFF"/>
                </a:solidFill>
              </a14:hiddenFill>
            </a:ext>
          </a:extLst>
        </p:spPr>
      </p:pic>
      <p:sp>
        <p:nvSpPr>
          <p:cNvPr id="150" name="Google Shape;150;p4"/>
          <p:cNvSpPr txBox="1"/>
          <p:nvPr/>
        </p:nvSpPr>
        <p:spPr>
          <a:xfrm>
            <a:off x="540000" y="845517"/>
            <a:ext cx="10900160" cy="738664"/>
          </a:xfrm>
          <a:prstGeom prst="rect">
            <a:avLst/>
          </a:prstGeom>
          <a:noFill/>
          <a:ln>
            <a:noFill/>
          </a:ln>
        </p:spPr>
        <p:txBody>
          <a:bodyPr spcFirstLastPara="1" wrap="square" lIns="0" tIns="0" rIns="0" bIns="0" anchor="t" anchorCtr="0">
            <a:spAutoFit/>
          </a:bodyPr>
          <a:lstStyle/>
          <a:p>
            <a:pPr marR="0" lvl="0" algn="l" rtl="0">
              <a:spcBef>
                <a:spcPts val="0"/>
              </a:spcBef>
              <a:spcAft>
                <a:spcPts val="0"/>
              </a:spcAft>
              <a:buClr>
                <a:schemeClr val="dk1"/>
              </a:buClr>
              <a:buSzPts val="2400"/>
            </a:pPr>
            <a:r>
              <a:rPr lang="en-GB" sz="2400" b="1" dirty="0">
                <a:solidFill>
                  <a:schemeClr val="dk1"/>
                </a:solidFill>
                <a:latin typeface="Century Gothic" panose="020B0502020202020204" pitchFamily="34" charset="0"/>
                <a:ea typeface="Century Gothic"/>
                <a:cs typeface="Century Gothic"/>
                <a:sym typeface="Century Gothic"/>
              </a:rPr>
              <a:t>Which end would hurt more if you applied the same force to each side? Why?</a:t>
            </a:r>
            <a:endParaRPr b="1" dirty="0">
              <a:latin typeface="Century Gothic" panose="020B0502020202020204" pitchFamily="34" charset="0"/>
            </a:endParaRPr>
          </a:p>
        </p:txBody>
      </p:sp>
      <p:sp>
        <p:nvSpPr>
          <p:cNvPr id="157" name="Google Shape;157;p4"/>
          <p:cNvSpPr/>
          <p:nvPr/>
        </p:nvSpPr>
        <p:spPr>
          <a:xfrm>
            <a:off x="751840" y="783433"/>
            <a:ext cx="6913304" cy="193899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DAC6D46F-D371-214C-959F-990171285DB9}"/>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Pressure</a:t>
            </a:r>
            <a:endParaRPr lang="en-GB" dirty="0">
              <a:latin typeface="Century Gothic" panose="020B0502020202020204" pitchFamily="34" charset="0"/>
            </a:endParaRPr>
          </a:p>
        </p:txBody>
      </p:sp>
      <p:pic>
        <p:nvPicPr>
          <p:cNvPr id="1026" name="Picture 2" descr="Pin, Tack, Pushpin, Thumb-Tack, Pin">
            <a:extLst>
              <a:ext uri="{FF2B5EF4-FFF2-40B4-BE49-F238E27FC236}">
                <a16:creationId xmlns:a16="http://schemas.microsoft.com/office/drawing/2014/main" id="{E2A4B2FA-68DF-8A46-943F-130553B144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219" t="5076" r="26918" b="5837"/>
          <a:stretch/>
        </p:blipFill>
        <p:spPr bwMode="auto">
          <a:xfrm rot="16200000">
            <a:off x="5419355" y="1538519"/>
            <a:ext cx="1269902" cy="24470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D05A67-AEDD-CC4F-9D73-8D48F543E2E8}"/>
              </a:ext>
            </a:extLst>
          </p:cNvPr>
          <p:cNvSpPr txBox="1"/>
          <p:nvPr/>
        </p:nvSpPr>
        <p:spPr>
          <a:xfrm>
            <a:off x="2581942" y="1739718"/>
            <a:ext cx="1052422" cy="523220"/>
          </a:xfrm>
          <a:prstGeom prst="rect">
            <a:avLst/>
          </a:prstGeom>
          <a:noFill/>
        </p:spPr>
        <p:txBody>
          <a:bodyPr wrap="square" rtlCol="0">
            <a:spAutoFit/>
          </a:bodyPr>
          <a:lstStyle/>
          <a:p>
            <a:r>
              <a:rPr lang="en-GB" sz="2800" dirty="0">
                <a:latin typeface="Century Gothic" panose="020B0502020202020204" pitchFamily="34" charset="0"/>
              </a:rPr>
              <a:t>20 N</a:t>
            </a:r>
          </a:p>
        </p:txBody>
      </p:sp>
      <p:sp>
        <p:nvSpPr>
          <p:cNvPr id="10" name="TextBox 9">
            <a:extLst>
              <a:ext uri="{FF2B5EF4-FFF2-40B4-BE49-F238E27FC236}">
                <a16:creationId xmlns:a16="http://schemas.microsoft.com/office/drawing/2014/main" id="{B948EF0E-84A5-C945-8A03-0E22187D3F1F}"/>
              </a:ext>
            </a:extLst>
          </p:cNvPr>
          <p:cNvSpPr txBox="1"/>
          <p:nvPr/>
        </p:nvSpPr>
        <p:spPr>
          <a:xfrm>
            <a:off x="8500230" y="1719589"/>
            <a:ext cx="1052422" cy="523220"/>
          </a:xfrm>
          <a:prstGeom prst="rect">
            <a:avLst/>
          </a:prstGeom>
          <a:noFill/>
        </p:spPr>
        <p:txBody>
          <a:bodyPr wrap="square" rtlCol="0">
            <a:spAutoFit/>
          </a:bodyPr>
          <a:lstStyle/>
          <a:p>
            <a:r>
              <a:rPr lang="en-GB" sz="2800" dirty="0">
                <a:latin typeface="Century Gothic" panose="020B0502020202020204" pitchFamily="34" charset="0"/>
              </a:rPr>
              <a:t>20 N</a:t>
            </a:r>
          </a:p>
        </p:txBody>
      </p:sp>
      <p:cxnSp>
        <p:nvCxnSpPr>
          <p:cNvPr id="6" name="Straight Arrow Connector 5">
            <a:extLst>
              <a:ext uri="{FF2B5EF4-FFF2-40B4-BE49-F238E27FC236}">
                <a16:creationId xmlns:a16="http://schemas.microsoft.com/office/drawing/2014/main" id="{639ACBF9-8B8B-4141-BF1C-3C187C7A2C1F}"/>
              </a:ext>
            </a:extLst>
          </p:cNvPr>
          <p:cNvCxnSpPr/>
          <p:nvPr/>
        </p:nvCxnSpPr>
        <p:spPr>
          <a:xfrm>
            <a:off x="3510951" y="2001328"/>
            <a:ext cx="116456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5C7A66D-797E-E544-8396-61DC53CF0974}"/>
              </a:ext>
            </a:extLst>
          </p:cNvPr>
          <p:cNvCxnSpPr>
            <a:cxnSpLocks/>
          </p:cNvCxnSpPr>
          <p:nvPr/>
        </p:nvCxnSpPr>
        <p:spPr>
          <a:xfrm flipH="1">
            <a:off x="7277820" y="1981199"/>
            <a:ext cx="1210572"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6" ma:contentTypeDescription="Create a new document." ma:contentTypeScope="" ma:versionID="90f0e2ee7acdd9084eb9de86b8c6177b">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b37f1f02d845b2ba48e055fd014f1df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purl.org/dc/terms/"/>
    <ds:schemaRef ds:uri="e7f29ac3-c74a-46a7-9e80-ec6458dc319f"/>
    <ds:schemaRef ds:uri="http://schemas.openxmlformats.org/package/2006/metadata/core-properties"/>
    <ds:schemaRef ds:uri="9dd66dd2-dc2f-4e10-8286-f1da66314693"/>
    <ds:schemaRef ds:uri="http://schemas.microsoft.com/office/infopath/2007/PartnerControls"/>
    <ds:schemaRef ds:uri="http://purl.org/dc/elements/1.1/"/>
    <ds:schemaRef ds:uri="http://purl.org/dc/dcmitype/"/>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24E1962F-1026-4970-B9DB-E3539F30D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1543</TotalTime>
  <Words>6783</Words>
  <Application>Microsoft Macintosh PowerPoint</Application>
  <PresentationFormat>Widescreen</PresentationFormat>
  <Paragraphs>592</Paragraphs>
  <Slides>28</Slides>
  <Notes>23</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Cambria Math</vt:lpstr>
      <vt:lpstr>Century Gothic</vt:lpstr>
      <vt:lpstr>Georgia</vt:lpstr>
      <vt:lpstr>Wingdings</vt:lpstr>
      <vt:lpstr>B2.2.11 Feedback lesson</vt:lpstr>
      <vt:lpstr>Making this resource work for you</vt:lpstr>
      <vt:lpstr>PowerPoint Presentation</vt:lpstr>
      <vt:lpstr>PowerPoint Presentation</vt:lpstr>
      <vt:lpstr>PowerPoint Presentation</vt:lpstr>
      <vt:lpstr>P4.1.5</vt:lpstr>
      <vt:lpstr>PowerPoint Presentation</vt:lpstr>
      <vt:lpstr>This is the fix-it portion of the lesson</vt:lpstr>
      <vt:lpstr>PowerPoint Presentation</vt:lpstr>
      <vt:lpstr>Pressure</vt:lpstr>
      <vt:lpstr>Pressure</vt:lpstr>
      <vt:lpstr>Pressure in Fluids</vt:lpstr>
      <vt:lpstr>Worked Example</vt:lpstr>
      <vt:lpstr>Hydraulic Systems</vt:lpstr>
      <vt:lpstr>Which statements do you agree with?</vt:lpstr>
      <vt:lpstr>Can you explain which design is better for a water storage tank?</vt:lpstr>
      <vt:lpstr>PowerPoint Presentation</vt:lpstr>
      <vt:lpstr>Drill</vt:lpstr>
      <vt:lpstr>Drill answers</vt:lpstr>
      <vt:lpstr>PowerPoint Presentation</vt:lpstr>
      <vt:lpstr>PowerPoint Presentation</vt:lpstr>
      <vt:lpstr>PowerPoint Presentation</vt:lpstr>
      <vt:lpstr>Activity</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51</cp:revision>
  <dcterms:created xsi:type="dcterms:W3CDTF">2019-03-21T11:24:14Z</dcterms:created>
  <dcterms:modified xsi:type="dcterms:W3CDTF">2023-06-28T14:35:25Z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